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notesSlides/notesSlide5.xml" ContentType="application/vnd.openxmlformats-officedocument.presentationml.notesSlide+xml"/>
  <Override PartName="/ppt/ink/ink2.xml" ContentType="application/inkml+xml"/>
  <Override PartName="/ppt/notesSlides/notesSlide6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12.xml" ContentType="application/inkml+xml"/>
  <Override PartName="/ppt/ink/ink13.xml" ContentType="application/inkml+xml"/>
  <Override PartName="/ppt/ink/ink14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ink/ink15.xml" ContentType="application/inkml+xml"/>
  <Override PartName="/ppt/ink/ink16.xml" ContentType="application/inkml+xml"/>
  <Override PartName="/ppt/ink/ink17.xml" ContentType="application/inkml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ink/ink18.xml" ContentType="application/inkml+xml"/>
  <Override PartName="/ppt/ink/ink19.xml" ContentType="application/inkml+xml"/>
  <Override PartName="/ppt/ink/ink20.xml" ContentType="application/inkml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ink/ink21.xml" ContentType="application/inkml+xml"/>
  <Override PartName="/ppt/ink/ink22.xml" ContentType="application/inkml+xml"/>
  <Override PartName="/ppt/ink/ink23.xml" ContentType="application/inkml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ink/ink36.xml" ContentType="application/inkml+xml"/>
  <Override PartName="/ppt/ink/ink37.xml" ContentType="application/inkml+xml"/>
  <Override PartName="/ppt/ink/ink38.xml" ContentType="application/inkml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99"/>
  </p:notesMasterIdLst>
  <p:handoutMasterIdLst>
    <p:handoutMasterId r:id="rId200"/>
  </p:handoutMasterIdLst>
  <p:sldIdLst>
    <p:sldId id="376" r:id="rId2"/>
    <p:sldId id="777" r:id="rId3"/>
    <p:sldId id="778" r:id="rId4"/>
    <p:sldId id="779" r:id="rId5"/>
    <p:sldId id="780" r:id="rId6"/>
    <p:sldId id="781" r:id="rId7"/>
    <p:sldId id="632" r:id="rId8"/>
    <p:sldId id="883" r:id="rId9"/>
    <p:sldId id="877" r:id="rId10"/>
    <p:sldId id="770" r:id="rId11"/>
    <p:sldId id="878" r:id="rId12"/>
    <p:sldId id="771" r:id="rId13"/>
    <p:sldId id="772" r:id="rId14"/>
    <p:sldId id="782" r:id="rId15"/>
    <p:sldId id="769" r:id="rId16"/>
    <p:sldId id="856" r:id="rId17"/>
    <p:sldId id="858" r:id="rId18"/>
    <p:sldId id="857" r:id="rId19"/>
    <p:sldId id="709" r:id="rId20"/>
    <p:sldId id="768" r:id="rId21"/>
    <p:sldId id="559" r:id="rId22"/>
    <p:sldId id="723" r:id="rId23"/>
    <p:sldId id="569" r:id="rId24"/>
    <p:sldId id="663" r:id="rId25"/>
    <p:sldId id="548" r:id="rId26"/>
    <p:sldId id="499" r:id="rId27"/>
    <p:sldId id="529" r:id="rId28"/>
    <p:sldId id="528" r:id="rId29"/>
    <p:sldId id="530" r:id="rId30"/>
    <p:sldId id="531" r:id="rId31"/>
    <p:sldId id="744" r:id="rId32"/>
    <p:sldId id="546" r:id="rId33"/>
    <p:sldId id="665" r:id="rId34"/>
    <p:sldId id="666" r:id="rId35"/>
    <p:sldId id="667" r:id="rId36"/>
    <p:sldId id="668" r:id="rId37"/>
    <p:sldId id="669" r:id="rId38"/>
    <p:sldId id="670" r:id="rId39"/>
    <p:sldId id="833" r:id="rId40"/>
    <p:sldId id="671" r:id="rId41"/>
    <p:sldId id="673" r:id="rId42"/>
    <p:sldId id="672" r:id="rId43"/>
    <p:sldId id="834" r:id="rId44"/>
    <p:sldId id="578" r:id="rId45"/>
    <p:sldId id="505" r:id="rId46"/>
    <p:sldId id="549" r:id="rId47"/>
    <p:sldId id="554" r:id="rId48"/>
    <p:sldId id="593" r:id="rId49"/>
    <p:sldId id="835" r:id="rId50"/>
    <p:sldId id="884" r:id="rId51"/>
    <p:sldId id="635" r:id="rId52"/>
    <p:sldId id="597" r:id="rId53"/>
    <p:sldId id="596" r:id="rId54"/>
    <p:sldId id="603" r:id="rId55"/>
    <p:sldId id="604" r:id="rId56"/>
    <p:sldId id="605" r:id="rId57"/>
    <p:sldId id="639" r:id="rId58"/>
    <p:sldId id="837" r:id="rId59"/>
    <p:sldId id="579" r:id="rId60"/>
    <p:sldId id="637" r:id="rId61"/>
    <p:sldId id="488" r:id="rId62"/>
    <p:sldId id="859" r:id="rId63"/>
    <p:sldId id="533" r:id="rId64"/>
    <p:sldId id="491" r:id="rId65"/>
    <p:sldId id="532" r:id="rId66"/>
    <p:sldId id="839" r:id="rId67"/>
    <p:sldId id="641" r:id="rId68"/>
    <p:sldId id="607" r:id="rId69"/>
    <p:sldId id="599" r:id="rId70"/>
    <p:sldId id="600" r:id="rId71"/>
    <p:sldId id="627" r:id="rId72"/>
    <p:sldId id="719" r:id="rId73"/>
    <p:sldId id="841" r:id="rId74"/>
    <p:sldId id="608" r:id="rId75"/>
    <p:sldId id="601" r:id="rId76"/>
    <p:sldId id="692" r:id="rId77"/>
    <p:sldId id="609" r:id="rId78"/>
    <p:sldId id="655" r:id="rId79"/>
    <p:sldId id="659" r:id="rId80"/>
    <p:sldId id="658" r:id="rId81"/>
    <p:sldId id="657" r:id="rId82"/>
    <p:sldId id="885" r:id="rId83"/>
    <p:sldId id="675" r:id="rId84"/>
    <p:sldId id="886" r:id="rId85"/>
    <p:sldId id="843" r:id="rId86"/>
    <p:sldId id="628" r:id="rId87"/>
    <p:sldId id="676" r:id="rId88"/>
    <p:sldId id="720" r:id="rId89"/>
    <p:sldId id="630" r:id="rId90"/>
    <p:sldId id="712" r:id="rId91"/>
    <p:sldId id="711" r:id="rId92"/>
    <p:sldId id="713" r:id="rId93"/>
    <p:sldId id="714" r:id="rId94"/>
    <p:sldId id="783" r:id="rId95"/>
    <p:sldId id="796" r:id="rId96"/>
    <p:sldId id="855" r:id="rId97"/>
    <p:sldId id="797" r:id="rId98"/>
    <p:sldId id="826" r:id="rId99"/>
    <p:sldId id="854" r:id="rId100"/>
    <p:sldId id="801" r:id="rId101"/>
    <p:sldId id="802" r:id="rId102"/>
    <p:sldId id="804" r:id="rId103"/>
    <p:sldId id="849" r:id="rId104"/>
    <p:sldId id="806" r:id="rId105"/>
    <p:sldId id="807" r:id="rId106"/>
    <p:sldId id="808" r:id="rId107"/>
    <p:sldId id="809" r:id="rId108"/>
    <p:sldId id="810" r:id="rId109"/>
    <p:sldId id="811" r:id="rId110"/>
    <p:sldId id="828" r:id="rId111"/>
    <p:sldId id="812" r:id="rId112"/>
    <p:sldId id="813" r:id="rId113"/>
    <p:sldId id="814" r:id="rId114"/>
    <p:sldId id="816" r:id="rId115"/>
    <p:sldId id="831" r:id="rId116"/>
    <p:sldId id="829" r:id="rId117"/>
    <p:sldId id="830" r:id="rId118"/>
    <p:sldId id="819" r:id="rId119"/>
    <p:sldId id="832" r:id="rId120"/>
    <p:sldId id="820" r:id="rId121"/>
    <p:sldId id="822" r:id="rId122"/>
    <p:sldId id="823" r:id="rId123"/>
    <p:sldId id="767" r:id="rId124"/>
    <p:sldId id="784" r:id="rId125"/>
    <p:sldId id="746" r:id="rId126"/>
    <p:sldId id="615" r:id="rId127"/>
    <p:sldId id="851" r:id="rId128"/>
    <p:sldId id="879" r:id="rId129"/>
    <p:sldId id="880" r:id="rId130"/>
    <p:sldId id="881" r:id="rId131"/>
    <p:sldId id="882" r:id="rId132"/>
    <p:sldId id="616" r:id="rId133"/>
    <p:sldId id="850" r:id="rId134"/>
    <p:sldId id="618" r:id="rId135"/>
    <p:sldId id="631" r:id="rId136"/>
    <p:sldId id="619" r:id="rId137"/>
    <p:sldId id="887" r:id="rId138"/>
    <p:sldId id="726" r:id="rId139"/>
    <p:sldId id="727" r:id="rId140"/>
    <p:sldId id="728" r:id="rId141"/>
    <p:sldId id="729" r:id="rId142"/>
    <p:sldId id="730" r:id="rId143"/>
    <p:sldId id="731" r:id="rId144"/>
    <p:sldId id="852" r:id="rId145"/>
    <p:sldId id="864" r:id="rId146"/>
    <p:sldId id="865" r:id="rId147"/>
    <p:sldId id="866" r:id="rId148"/>
    <p:sldId id="867" r:id="rId149"/>
    <p:sldId id="868" r:id="rId150"/>
    <p:sldId id="869" r:id="rId151"/>
    <p:sldId id="862" r:id="rId152"/>
    <p:sldId id="626" r:id="rId153"/>
    <p:sldId id="702" r:id="rId154"/>
    <p:sldId id="625" r:id="rId155"/>
    <p:sldId id="860" r:id="rId156"/>
    <p:sldId id="704" r:id="rId157"/>
    <p:sldId id="888" r:id="rId158"/>
    <p:sldId id="872" r:id="rId159"/>
    <p:sldId id="861" r:id="rId160"/>
    <p:sldId id="871" r:id="rId161"/>
    <p:sldId id="873" r:id="rId162"/>
    <p:sldId id="875" r:id="rId163"/>
    <p:sldId id="874" r:id="rId164"/>
    <p:sldId id="753" r:id="rId165"/>
    <p:sldId id="889" r:id="rId166"/>
    <p:sldId id="876" r:id="rId167"/>
    <p:sldId id="844" r:id="rId168"/>
    <p:sldId id="685" r:id="rId169"/>
    <p:sldId id="846" r:id="rId170"/>
    <p:sldId id="847" r:id="rId171"/>
    <p:sldId id="845" r:id="rId172"/>
    <p:sldId id="756" r:id="rId173"/>
    <p:sldId id="586" r:id="rId174"/>
    <p:sldId id="587" r:id="rId175"/>
    <p:sldId id="588" r:id="rId176"/>
    <p:sldId id="754" r:id="rId177"/>
    <p:sldId id="848" r:id="rId178"/>
    <p:sldId id="755" r:id="rId179"/>
    <p:sldId id="793" r:id="rId180"/>
    <p:sldId id="794" r:id="rId181"/>
    <p:sldId id="721" r:id="rId182"/>
    <p:sldId id="722" r:id="rId183"/>
    <p:sldId id="494" r:id="rId184"/>
    <p:sldId id="484" r:id="rId185"/>
    <p:sldId id="485" r:id="rId186"/>
    <p:sldId id="562" r:id="rId187"/>
    <p:sldId id="758" r:id="rId188"/>
    <p:sldId id="759" r:id="rId189"/>
    <p:sldId id="760" r:id="rId190"/>
    <p:sldId id="761" r:id="rId191"/>
    <p:sldId id="762" r:id="rId192"/>
    <p:sldId id="763" r:id="rId193"/>
    <p:sldId id="786" r:id="rId194"/>
    <p:sldId id="787" r:id="rId195"/>
    <p:sldId id="790" r:id="rId196"/>
    <p:sldId id="791" r:id="rId197"/>
    <p:sldId id="792" r:id="rId198"/>
  </p:sldIdLst>
  <p:sldSz cx="13004800" cy="9756775"/>
  <p:notesSz cx="6794500" cy="9918700"/>
  <p:embeddedFontLst>
    <p:embeddedFont>
      <p:font typeface="Buxton Sketch" pitchFamily="66" charset="0"/>
      <p:regular r:id="rId201"/>
    </p:embeddedFont>
    <p:embeddedFont>
      <p:font typeface="Frutiger LT 45 Light" pitchFamily="34" charset="0"/>
      <p:regular r:id="rId202"/>
      <p:bold r:id="rId203"/>
      <p:italic r:id="rId204"/>
      <p:boldItalic r:id="rId205"/>
    </p:embeddedFont>
    <p:embeddedFont>
      <p:font typeface="Arial Bold" pitchFamily="34" charset="0"/>
      <p:bold r:id="rId206"/>
    </p:embeddedFont>
    <p:embeddedFont>
      <p:font typeface="Swis721 Md BT" pitchFamily="34" charset="0"/>
      <p:regular r:id="rId207"/>
      <p:italic r:id="rId208"/>
    </p:embeddedFont>
    <p:embeddedFont>
      <p:font typeface="ＭＳ Ｐゴシック" pitchFamily="34" charset="-128"/>
      <p:regular r:id="rId209"/>
    </p:embeddedFont>
    <p:embeddedFont>
      <p:font typeface="Calibri" pitchFamily="34" charset="0"/>
      <p:regular r:id="rId210"/>
      <p:bold r:id="rId211"/>
      <p:italic r:id="rId212"/>
      <p:boldItalic r:id="rId213"/>
    </p:embeddedFont>
    <p:embeddedFont>
      <p:font typeface="Swis721 Hv BT" pitchFamily="34" charset="0"/>
      <p:regular r:id="rId214"/>
      <p:italic r:id="rId215"/>
    </p:embeddedFont>
    <p:embeddedFont>
      <p:font typeface="Swis721 Th BT" pitchFamily="34" charset="0"/>
      <p:regular r:id="rId216"/>
      <p:italic r:id="rId217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649288" indent="-1920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1300163" indent="-3857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949450" indent="-57785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2600325" indent="-77152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6E97C8"/>
    <a:srgbClr val="72AF2F"/>
    <a:srgbClr val="5F9127"/>
    <a:srgbClr val="C38F0D"/>
    <a:srgbClr val="EFB011"/>
    <a:srgbClr val="70AC2E"/>
    <a:srgbClr val="266FAC"/>
    <a:srgbClr val="375517"/>
    <a:srgbClr val="4D76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83" autoAdjust="0"/>
    <p:restoredTop sz="96471" autoAdjust="0"/>
  </p:normalViewPr>
  <p:slideViewPr>
    <p:cSldViewPr>
      <p:cViewPr varScale="1">
        <p:scale>
          <a:sx n="90" d="100"/>
          <a:sy n="90" d="100"/>
        </p:scale>
        <p:origin x="-690" y="-108"/>
      </p:cViewPr>
      <p:guideLst>
        <p:guide orient="horz" pos="3073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7134"/>
    </p:cViewPr>
  </p:sorterViewPr>
  <p:notesViewPr>
    <p:cSldViewPr>
      <p:cViewPr varScale="1">
        <p:scale>
          <a:sx n="52" d="100"/>
          <a:sy n="52" d="100"/>
        </p:scale>
        <p:origin x="-2580" y="-90"/>
      </p:cViewPr>
      <p:guideLst>
        <p:guide orient="horz" pos="3124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font" Target="fonts/font5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slide" Target="slides/slide180.xml"/><Relationship Id="rId186" Type="http://schemas.openxmlformats.org/officeDocument/2006/relationships/slide" Target="slides/slide185.xml"/><Relationship Id="rId216" Type="http://schemas.openxmlformats.org/officeDocument/2006/relationships/font" Target="fonts/font16.fntdata"/><Relationship Id="rId211" Type="http://schemas.openxmlformats.org/officeDocument/2006/relationships/font" Target="fonts/font11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92" Type="http://schemas.openxmlformats.org/officeDocument/2006/relationships/slide" Target="slides/slide191.xml"/><Relationship Id="rId197" Type="http://schemas.openxmlformats.org/officeDocument/2006/relationships/slide" Target="slides/slide196.xml"/><Relationship Id="rId206" Type="http://schemas.openxmlformats.org/officeDocument/2006/relationships/font" Target="fonts/font6.fntdata"/><Relationship Id="rId201" Type="http://schemas.openxmlformats.org/officeDocument/2006/relationships/font" Target="fonts/font1.fntdata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217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12" Type="http://schemas.openxmlformats.org/officeDocument/2006/relationships/font" Target="fonts/font12.fntdata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font" Target="fonts/font2.fntdata"/><Relationship Id="rId207" Type="http://schemas.openxmlformats.org/officeDocument/2006/relationships/font" Target="fonts/font7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3" Type="http://schemas.openxmlformats.org/officeDocument/2006/relationships/font" Target="fonts/font13.fntdata"/><Relationship Id="rId218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notesMaster" Target="notesMasters/notesMaster1.xml"/><Relationship Id="rId203" Type="http://schemas.openxmlformats.org/officeDocument/2006/relationships/font" Target="fonts/font3.fntdata"/><Relationship Id="rId208" Type="http://schemas.openxmlformats.org/officeDocument/2006/relationships/font" Target="fonts/font8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viewProps" Target="viewProps.xml"/><Relationship Id="rId3" Type="http://schemas.openxmlformats.org/officeDocument/2006/relationships/slide" Target="slides/slide2.xml"/><Relationship Id="rId214" Type="http://schemas.openxmlformats.org/officeDocument/2006/relationships/font" Target="fonts/font14.fntdata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font" Target="fonts/font9.fntdata"/><Relationship Id="rId190" Type="http://schemas.openxmlformats.org/officeDocument/2006/relationships/slide" Target="slides/slide189.xml"/><Relationship Id="rId204" Type="http://schemas.openxmlformats.org/officeDocument/2006/relationships/font" Target="fonts/font4.fntdata"/><Relationship Id="rId220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font" Target="fonts/font10.fntdata"/><Relationship Id="rId215" Type="http://schemas.openxmlformats.org/officeDocument/2006/relationships/font" Target="fonts/font15.fntdata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handoutMaster" Target="handoutMasters/handoutMaster1.xml"/><Relationship Id="rId16" Type="http://schemas.openxmlformats.org/officeDocument/2006/relationships/slide" Target="slides/slide15.xml"/><Relationship Id="rId221" Type="http://schemas.openxmlformats.org/officeDocument/2006/relationships/tableStyles" Target="tableStyles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D2918EB-8D08-420B-91A7-187D370354EA}" type="datetimeFigureOut">
              <a:rPr lang="en-US"/>
              <a:pPr>
                <a:defRPr/>
              </a:pPr>
              <a:t>8/30/2012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02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202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EB6618A-1E3C-40B0-977F-38C6423FC12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65760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0:39:30.314"/>
    </inkml:context>
    <inkml:brush xml:id="br0">
      <inkml:brushProperty name="width" value="0.15875" units="cm"/>
      <inkml:brushProperty name="height" value="0.15875" units="cm"/>
      <inkml:brushProperty name="color" value="#FFC000"/>
      <inkml:brushProperty name="fitToCurve" value="1"/>
    </inkml:brush>
  </inkml:definitions>
  <inkml:traceGroup>
    <inkml:annotationXML>
      <emma:emma xmlns:emma="http://www.w3.org/2003/04/emma" version="1.0">
        <emma:interpretation id="{6DA4690C-C539-4585-A5DB-8374226006D4}" emma:medium="tactile" emma:mode="ink">
          <msink:context xmlns:msink="http://schemas.microsoft.com/ink/2010/main" type="writingRegion" rotatedBoundingBox="27306,14593 22200,18967 19974,16369 25081,11995"/>
        </emma:interpretation>
      </emma:emma>
    </inkml:annotationXML>
    <inkml:traceGroup>
      <inkml:annotationXML>
        <emma:emma xmlns:emma="http://www.w3.org/2003/04/emma" version="1.0">
          <emma:interpretation id="{EC96C378-8ED3-4A44-B825-A7E5A9AB3DE2}" emma:medium="tactile" emma:mode="ink">
            <msink:context xmlns:msink="http://schemas.microsoft.com/ink/2010/main" type="paragraph" rotatedBoundingBox="27306,14593 22200,18967 19974,16369 25081,1199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442EA12-915F-44B2-854C-48569E91AE7C}" emma:medium="tactile" emma:mode="ink">
              <msink:context xmlns:msink="http://schemas.microsoft.com/ink/2010/main" type="line" rotatedBoundingBox="27306,14593 22200,18967 19974,16369 25081,11995"/>
            </emma:interpretation>
          </emma:emma>
        </inkml:annotationXML>
        <inkml:traceGroup>
          <inkml:annotationXML>
            <emma:emma xmlns:emma="http://www.w3.org/2003/04/emma" version="1.0">
              <emma:interpretation id="{CA5B99CB-7A8A-4985-B04B-8452DE34832B}" emma:medium="tactile" emma:mode="ink">
                <msink:context xmlns:msink="http://schemas.microsoft.com/ink/2010/main" type="inkWord" rotatedBoundingBox="27306,14593 22200,18967 19974,16369 25081,11995"/>
              </emma:interpretation>
              <emma:one-of disjunction-type="recognition" id="oneOf0">
                <emma:interpretation id="interp0" emma:lang="en-CA" emma:confidence="0">
                  <emma:literal>Howie?</emma:literal>
                </emma:interpretation>
                <emma:interpretation id="interp1" emma:lang="en-CA" emma:confidence="0">
                  <emma:literal>Houri?</emma:literal>
                </emma:interpretation>
                <emma:interpretation id="interp2" emma:lang="en-CA" emma:confidence="0">
                  <emma:literal>Horii?</emma:literal>
                </emma:interpretation>
                <emma:interpretation id="interp3" emma:lang="en-CA" emma:confidence="0">
                  <emma:literal>Horii??</emma:literal>
                </emma:interpretation>
                <emma:interpretation id="interp4" emma:lang="en-CA" emma:confidence="0">
                  <emma:literal>Horii'?</emma:literal>
                </emma:interpretation>
              </emma:one-of>
            </emma:emma>
          </inkml:annotationXML>
          <inkml:trace contextRef="#ctx0" brushRef="#br0">59 290 34,'0'0'23,"-7"-22"2,7 22 1,0 0-6,-12-29-5,12 29-2,-10-25-4,10 25-1,-10-22-3,10 22-1,0 0-2,-5-27-1,5 27-1,0 0 0,-7-27 0,7 27 0,0 0 0,-8-25 0,8 25 0,0 0 0,-2-22 0,2 22 0,0 0 0,0 0 0,0 0 0,0 0-1,0 0 0,0 0-1,0 0 0,0 0-1,0 0 1,7 40 0,3-4-2,2 9 3,3 11-1,5 16 1,0 6 1,4 13 0,1 8 1,2 7-1,0-3 1,3 5 0,-5-2 0,0-3 1,-3-4-2,0 1 1,0-6-1,-2-10 1,-3-3-1,-2-12 0,0-5 0,0-13 0,-3-9 0,-2-12 0,-10-30 0,15 27 0,-15-27 1,0 0 0,0 0 0,0 0 0,20-37 0,-20 37 1,12-45-1,-2 21-1,-5-6 1,5 3 0,-3-2-1,3 4 1,-5-4-1,2-1 1,-2-9 0,0-1-1,0-11 1,-2-6-1,2-4 1,0-11-2,0-4 1,2 2-1,0 0 1,1 3-1,-3 2 1,0 3-1,0 7 0,0 2 2,-1 8-2,-1 7 1,2 8 0,-3 4 0,-2 30-1,5-34-1,-5 34 0,0 0 0,0 0 0,0 0 0,23 37-1,-19-13 2,9 8-1,-3 5 2,2 3 0,3 4 0,2 5 0,-2 0 1,0 3-1,2 4 1,0-1-1,1 4 0,2 0 0,2 2 1,-5-7-2,5 5 1,1-9 0,-1-4 0,-2 1 0,2-5 0,-2-5 0,-3-5 0,-2-3 0,0-7 0,-3 1 0,-12-23 0,22 29 0,-22-29 0,0 0 0,22 15 1,-22-15 1,0 0 0,0 0 1,0 0 0,5-27-1,-5 27 1,-5-42 0,3 12-1,-3-16 0,0-1-1,3-15-1,-1-14 1,1-7-1,-1-11-1,1-7 1,-1-5-1,3-2 1,0-3-1,0 3 1,0 5-1,3 9 2,-3 3-1,2 10 0,1 12 0,-3 5 0,2 13-2,5 14-6,-7 10-17,3 2-3,-3 25-1,0 0-1</inkml:trace>
          <inkml:trace contextRef="#ctx0" brushRef="#br0" timeOffset="880.0012">1379-138 38,'0'0'21,"0"0"-1,0 0-2,0 0-8,-22 15-4,19 15-3,1 9-2,4 18-3,-4 11 0,4 19 0,3 9 1,0 7 0,5 8 0,0 4 1,2 8 1,1-12-1,2 4 1,2-11-1,-10-3 2,6-10-2,-8-5 1,4-15-1,-4-14 1,0-8-2,0-12 1,0-10 0,-5-27 0,8 29 1,-8-29 0,0 0 2,0 0 0,0 0 0,12-41 1,-7 1-1,0-7 0,2-16 0,1-16-2,4-12 0,-2-10-2,2 0 1,6 5-1,-4 5 1,4 3-1,-3 14 0,4 10 1,-4 12 0,0 8-1,0 14 0,-3 6-2,-12 24 1,25-22-1,-25 22 0,25 12 1,-11 10-1,1 5 1,0 10 1,2 7 0,-2 5 1,3 8 0,-4 9 0,-1 1 2,-3 2-2,-1 7 1,-1-5 0,-1 3 0,-2-5-1,0 0 2,0-8-2,0-4 0,0-10 0,-3-8 1,1-7-1,2-7 1,-5-25-2,5 27-4,-5-27-14,17-22-2,-22-18 1,22 13-1</inkml:trace>
          <inkml:trace contextRef="#ctx0" brushRef="#br0" timeOffset="1760.0024">2410 408 45,'2'-39'27,"-2"39"2,0 0 0,0 0-6,0 0-9,0 0-3,0 0-5,0 0-1,0 0-3,0 0 0,0 0-2,0 0 1,-17 49-2,9-9 0,1 11 1,-5 13-2,-1 10 2,-7 22 0,3 10 1,-3 7-1,6 8 1,-4 6-1,6 4 1,2-1-1,5-2 1,0-10-1,5-10 0,3-12 0,2-12 0,-1-15 0,1-10 0,3-10 0,-1-9 0,3-6-4,-10-34-4,20 42-9,-20-42-11,27 10-1,-2-28-1,-5-26 1</inkml:trace>
          <inkml:trace contextRef="#ctx0" brushRef="#br0" timeOffset="1300.0018">1908 440 71,'0'0'29,"0"0"-1,0 0-1,0 0-16,0 0-5,-10 23-5,13-1-3,1 0-1,6 7-1,0 3 2,5 10 0,2 2 2,1 3 0,4 0-1,0 5 2,0 2-1,1 0 1,1 2 0,-1-1-1,1-4 1,-1-6-1,-1-1 2,-2-12-2,-1-3 1,-1-7-4,-18-22-8,0 0-14,32 18 0,-32-18-2,7-25 1</inkml:trace>
          <inkml:trace contextRef="#ctx0" brushRef="#br0" timeOffset="3140.0043">2778 1437 65,'0'0'28,"0"0"-2,0 0 0,0 0-12,0 0-9,0 0-3,0 0-3,0 0-2,0 0 1,0 0-1,0 0 1,0 0 0,0 0 1,0 0 0,5 22 1,-5-22-1,0 0 1,0 0 0,22 12 0,-22-12 1,0 0-1,22-2 2,-22 2 0,0 0 1,0 0 1,20-22 1,-20 22 1,0 0-1,0 0 1,0 0-2,0 0 0,0 0-2,0 0-1,0 0 0,0 0-1,0 0-1,0 0 1,0 0-1,0 0 0,0 0 1,0 0 0,0 0 1,0 0-1,0 0 1,0 0-2,0 0-11,0 0-18,-7 22 1,7-22 0,-18 29-3</inkml:trace>
          <inkml:trace contextRef="#ctx0" brushRef="#br0" timeOffset="2460.0034">2523-64 57,'0'0'28,"0"0"-1,0 0 1,0 0-11,-5-27-6,5 27-5,18-29-3,-18 29-3,42-42 0,-18 20 0,13-3-1,-2 3 0,12 2 1,-3 8-1,6 7 1,-3 3-1,2 6 0,-4 4 0,-1 4 1,-7 3-1,0 2 1,-7 0 0,-3 3-2,-27-20 4,37 42-2,-24-20 1,-8 7-1,-3 8 2,-9 10-1,-6 12 0,-11 8 0,-1 11 0,-10 6-1,1 5 1,-3 2-1,0-3 0,-3-12 0,8-4 0,2-13 1,5-8-1,6-9 1,4-10-1,3-5 0,12-27 0,-10 27 1,10-27-1,0 0-4,0 0-1,0 0-12,22 15-11,-22-15 1,22-10-2,-22 10 0</inkml:trace>
        </inkml:traceGroup>
      </inkml:traceGroup>
    </inkml:traceGroup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1-07-18T03:24:51.847"/>
    </inkml:context>
    <inkml:brush xml:id="br0">
      <inkml:brushProperty name="width" value="0.15875" units="cm"/>
      <inkml:brushProperty name="height" value="0.15875" units="cm"/>
      <inkml:brushProperty name="color" value="#FFFFFF"/>
      <inkml:brushProperty name="fitToCurve" value="1"/>
    </inkml:brush>
  </inkml:definitions>
  <inkml:trace contextRef="#ctx0" brushRef="#br0">1591 1596 19,'-2'31'19,"2"-31"1,0 0-1,0 0-4,0 0-2,0 0-5,0 0-1,0 0-2,0 0 0,0 0-2,0 0 1,0 0-1,0 0 0,0 0-1,0 0 0,0 0-2,0 0 0,0 0 0,0 0 0,23-15-1,-23 15 2,0 0-1,0 0 1,0 0 0,0 0-1,0 0 1,0 0 0,0 0 0,0 0-1,0 0 0,0 0 0,0 0 0,0 0-1,0 0 1,0 0 0,0 0 0,0 0 0,0 0 1,0 0 2,0 0 0,0 0 2,0 0 0,0 0 2,0 0-1,8-26 0,-8 26 0,0 0-2,-29-31-2,6 6 0,-3-1-1,-10-10 0,-7-15-1,-11-13 0,-8-10 1,-18-16-1,-8-15 1,-20-13-1,-15-20 0,-16-3-5,-26-11-5,3 1-21,-3 15 0,0 1 0,13 22-2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1-07-18T03:24:53.077"/>
    </inkml:context>
    <inkml:brush xml:id="br0">
      <inkml:brushProperty name="width" value="0.15875" units="cm"/>
      <inkml:brushProperty name="height" value="0.15875" units="cm"/>
      <inkml:brushProperty name="color" value="#FFFFFF"/>
      <inkml:brushProperty name="fitToCurve" value="1"/>
    </inkml:brush>
  </inkml:definitions>
  <inkml:trace contextRef="#ctx0" brushRef="#br0">821 2808 35,'0'0'20,"0"0"2,0 0-1,0 0-5,0 0-5,0 0-1,0 0-1,0 0-1,0 0-1,0 0-1,0 0 0,0 0-2,0 0 0,0 0-1,0 0-1,0 0-1,0 0 0,0 0 0,0 0-1,-23-7 1,23 7 0,-21-31 0,6 8-1,-8-13 1,0-8 0,-13-15 0,2-12 0,-10-16-1,1-21 1,-4-20-1,-2-21 1,-7-25-1,2-11 1,0-20-1,0-10-1,7-5-4,-7-13-9,5 2-17,16 18 1,-6 3 0,16 31-1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0:39:42.475"/>
    </inkml:context>
    <inkml:brush xml:id="br0">
      <inkml:brushProperty name="width" value="0.15875" units="cm"/>
      <inkml:brushProperty name="height" value="0.15875" units="cm"/>
      <inkml:brushProperty name="color" value="#FFC000"/>
      <inkml:brushProperty name="fitToCurve" value="1"/>
    </inkml:brush>
  </inkml:definitions>
  <inkml:traceGroup>
    <inkml:annotationXML>
      <emma:emma xmlns:emma="http://www.w3.org/2003/04/emma" version="1.0">
        <emma:interpretation id="{C732718D-0BD5-48E7-89DF-9B0ECA588B2E}" emma:medium="tactile" emma:mode="ink">
          <msink:context xmlns:msink="http://schemas.microsoft.com/ink/2010/main" type="inkDrawing" rotatedBoundingBox="21549,18584 24876,17658 25339,19324 22012,20249" shapeName="Other"/>
        </emma:interpretation>
      </emma:emma>
    </inkml:annotationXML>
    <inkml:trace contextRef="#ctx0" brushRef="#br0">9 46 58,'-2'-22'29,"2"22"-2,0 0 1,0 0-11,0 0-4,-8-27-5,8 27-2,0 0-2,0 0-2,0 0-1,0 0-2,0 0 0,-2 24-1,7-2 0,-3 5 0,6 13 0,-3 7 0,7 14 1,-2 10 0,5 18 2,0 7 0,2-3 0,0 8-1,1-5 2,-4 0-2,6-2 1,-5-11 0,2-14-1,3-10 0,-8-7 0,6-10 0,-6-8 0,0-9 0,-12-25 0,20 29 0,-20-29-1,0 0 1,0 0 0,0 0 0,25-17 1,-18-8-1,3-14 0,0-5 1,2-13-1,3-12 0,3-2 1,-4-13-2,4-2 2,-3 3-1,-1 4-1,-4 5 1,0 10-1,-2 10 2,-6 12-2,-2 13 2,0 29-2,-2-30 1,2 30-1,0 0-2,0 0 1,0 0-1,5 27 1,-1-5 0,6 13 0,-2-1-1,2 10 3,2 6 0,0 1 2,1 3-2,-3 1 0,2-1 0,-2-5 0,2 3 0,1-6 0,-4-1 0,4-1 0,-1-5 0,3-2 0,0 0 0,0-5 0,-1 0 0,4-5 0,-3 0 0,-15-27 0,27 37 0,-27-37 0,17 25 0,-17-25 0,0 0 2,0 0 0,0 0 1,20-35 0,-15 8 1,-5-20 0,2-2 0,-4-17-1,2-8 0,-8-17-1,3-3-1,-4-6 0,1 1-1,3 1-1,0 4 1,5 11-1,0 4 1,5 17-1,3 11 0,1 19-3,-6-3-6,-3 35-12,27-5-8,-27 5 1,12 40-3,-9-13 2</inkml:trace>
    <inkml:trace contextRef="#ctx0" brushRef="#br0" timeOffset="830.0011">1045-33 64,'-17'-27'28,"17"27"-2,0 0 1,0 0-14,0 0-6,0 0-4,0 0-4,0 0-1,0 0-1,-8 25 0,11 7 1,4 12-1,-2 10 1,7 17 1,-2 11 1,3 14 1,-1 7 0,0 0 1,1 3-1,-3-8 0,2-2 0,-5-7-1,3-10 1,0-18-1,0-9 0,-3-10 0,1-13 0,-8-29 1,10 32 1,-10-32 2,0 0 2,0 0-1,0 0 0,2-44-1,3 12 1,-7-22-1,7-5-2,-1-23-1,6-6-1,0-6-1,5 1 1,2 4-1,1 6 1,4 11-2,-2 11 2,2 17-2,-7 9 1,5 11 0,-20 24-1,32-28 0,-32 28 0,32 5 0,-32-5 0,27 35 0,-15-11 0,6 11 1,-6 4 0,3 13 2,-3 4-2,-2 1 2,0 5-2,-3-3 2,1 0-1,-3 2 0,0-2 0,2-10 0,-4-2 0,1-3 0,-1-7 1,-1-5-1,1-5-1,2-2-4,-5-25-9,0 0-12,0 0-1,0 0-1,0 0 0</inkml:trace>
    <inkml:trace contextRef="#ctx0" brushRef="#br0" timeOffset="1500.0021">1972 427 68,'5'-22'32,"-5"22"-2,0 0 1,-18-27-12,18 27-7,0 0-5,-29-7-3,29 7-2,-40 2-1,40-2-2,-44 30 0,21 2 1,-1 9-1,6 11 0,1 7 0,10 5 0,4 0 0,11-7 2,6-3-2,6-8 0,2-11 0,6-11 0,-1-9 0,-5-2 0,3-9 1,-25-4-1,37-7 1,-37 7 0,29-32 0,-14 5 0,-2-5 0,-1-7 1,-2-13-1,2-2-1,-4-3 2,-1-2-2,-2 0 1,-5 5 0,2 0 0,-4 10 0,2 9 0,-3 6 0,1 7 0,2 22 1,-2-25-2,2 25 1,0 0-1,0 0-2,0 0 0,0 0 1,0 0-1,12 44 1,-7-19-1,2 14 2,-2 1 0,3 16 2,1 8-1,-4 3 2,3 1-2,-3 1 2,0 3-2,5-3 0,-3-5-2,5-10-2,-2-15-4,10 3-4,-3-15-15,-17-27-1,40 10 0,-40-10 0</inkml:trace>
    <inkml:trace contextRef="#ctx0" brushRef="#br0" timeOffset="2190.0031">2211 474 75,'-24'-7'31,"24"7"-3,0 0 1,0 0-19,0 0-4,0 0-3,0 0-3,0 0-2,0 0 0,34-10 0,-12-3 1,18 1-1,-1-5 1,11-5 1,9-5 1,3 0 0,-5-3-4,5-2-21,-8 17-3,-22-4 0,3 16-2</inkml:trace>
    <inkml:trace contextRef="#ctx0" brushRef="#br0" timeOffset="1920.0027">2456-225 52,'17'-32'29,"-17"32"0,0 0 1,0 0-10,0 0-6,0 0-5,0 0-3,0 0-4,0 0-2,0 0-1,3 25 0,-1 7-1,1 10 1,-1 12-1,3 12 1,2 13 0,1 9 2,-3 4 0,0 1 0,-3 5 0,3-2 0,0-5 0,0-5 0,-5-9 0,7-6 0,-2-14-1,0-6 1,-2-19-2,-1-10-1,-2-22-2,0 0-8,0 0-18,3-24 1,-13-11 0,7-2-1</inkml:trace>
    <inkml:trace contextRef="#ctx0" brushRef="#br0" timeOffset="3450.0049">3089 875 77,'0'0'27,"0"0"-1,0 0 0,7 22-21,-7-22-3,0 0-1,0 0-2,0 0-1,0 0 1,0 0 0,0 0 1,0 0 1,0 0 1,25 2 1,-25-2 0,0 0 1,0 0-2,0 0 1,0 0-1,0 0-1,0 0 0,0 0-1,0 0 0,0 0 0,0 0 0,0 0 0,0 0 0,0 0 1,0 0-1,0 0 1,0 0-1,0 0 0,0 0-1,0 0 1,0 0-1,-3 25 1,3-25 1,0 0 0,0 0 2,0 0 0,0 0 0,0 0 0,0 0 0,0 0 1,0 0-2,0 0 0,0 0-1,0 0-2,0 0-2,0 0-4,0 0-12,0 0-12,0 0 0,0 0-1,0 0 0</inkml:trace>
    <inkml:trace contextRef="#ctx0" brushRef="#br0" timeOffset="2790.0039">2886-350 59,'0'0'28,"0"0"-2,0 0 0,-5-22-12,5 22-7,7-25-4,-7 25-3,20-32-1,-20 32 0,35-37 0,-11 15 0,6 2 0,2 1 0,3 1 0,-1 6 0,1 0 0,7 4 0,-10 6 0,3 2 0,-10 5 0,-1 10 0,-24-15 1,30 46 0,-23-9 1,-9 10 0,-1 7 1,-14 10 0,2 7 0,-9 3 0,1 3 0,-6-6-1,6 3 0,-4-10 0,5-3-1,5-7 0,2-5 0,2-7 0,6-5 0,0-10-1,2-2 1,5-25 0,0 27 0,0-27 0,0 0 1,0 0 0,22 7 0,-22-7-5,27-5-17,-27 5-4,32-14-1,-32 14-1</inkml:trace>
  </inkml:traceGroup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0:39:30.314"/>
    </inkml:context>
    <inkml:brush xml:id="br0">
      <inkml:brushProperty name="width" value="0.15875" units="cm"/>
      <inkml:brushProperty name="height" value="0.15875" units="cm"/>
      <inkml:brushProperty name="color" value="#FFC000"/>
      <inkml:brushProperty name="fitToCurve" value="1"/>
    </inkml:brush>
  </inkml:definitions>
  <inkml:traceGroup>
    <inkml:annotationXML>
      <emma:emma xmlns:emma="http://www.w3.org/2003/04/emma" version="1.0">
        <emma:interpretation id="{4B45E383-C0A6-4085-B31E-A5C6425CFB03}" emma:medium="tactile" emma:mode="ink">
          <msink:context xmlns:msink="http://schemas.microsoft.com/ink/2010/main" type="writingRegion" rotatedBoundingBox="27079,14593 21973,18967 19747,16369 24854,11995">
            <msink:destinationLink direction="with" ref="{AB31836B-E8FD-4E46-AF96-5CC2A02A26A0}"/>
          </msink:context>
        </emma:interpretation>
      </emma:emma>
    </inkml:annotationXML>
    <inkml:traceGroup>
      <inkml:annotationXML>
        <emma:emma xmlns:emma="http://www.w3.org/2003/04/emma" version="1.0">
          <emma:interpretation id="{9828B453-DDD7-417A-8BEB-98F2789BA302}" emma:medium="tactile" emma:mode="ink">
            <msink:context xmlns:msink="http://schemas.microsoft.com/ink/2010/main" type="paragraph" rotatedBoundingBox="27079,14593 21973,18967 19747,16369 24854,1199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68732FE-3E3E-46E6-B6A1-58713F7BA5F5}" emma:medium="tactile" emma:mode="ink">
              <msink:context xmlns:msink="http://schemas.microsoft.com/ink/2010/main" type="line" rotatedBoundingBox="27079,14593 21973,18967 19747,16369 24854,11995"/>
            </emma:interpretation>
          </emma:emma>
        </inkml:annotationXML>
        <inkml:traceGroup>
          <inkml:annotationXML>
            <emma:emma xmlns:emma="http://www.w3.org/2003/04/emma" version="1.0">
              <emma:interpretation id="{7CCC08D6-B0A9-49A8-8EE7-6C34929B8AED}" emma:medium="tactile" emma:mode="ink">
                <msink:context xmlns:msink="http://schemas.microsoft.com/ink/2010/main" type="inkWord" rotatedBoundingBox="27079,14593 21973,18967 19747,16369 24854,11995"/>
              </emma:interpretation>
              <emma:one-of disjunction-type="recognition" id="oneOf0">
                <emma:interpretation id="interp0" emma:lang="en-CA" emma:confidence="0">
                  <emma:literal>Howie?</emma:literal>
                </emma:interpretation>
                <emma:interpretation id="interp1" emma:lang="en-CA" emma:confidence="0">
                  <emma:literal>Howie??</emma:literal>
                </emma:interpretation>
                <emma:interpretation id="interp2" emma:lang="en-CA" emma:confidence="0">
                  <emma:literal>Houri?</emma:literal>
                </emma:interpretation>
                <emma:interpretation id="interp3" emma:lang="en-CA" emma:confidence="0">
                  <emma:literal>Howie'?</emma:literal>
                </emma:interpretation>
                <emma:interpretation id="interp4" emma:lang="en-CA" emma:confidence="0">
                  <emma:literal>Horii?</emma:literal>
                </emma:interpretation>
              </emma:one-of>
            </emma:emma>
          </inkml:annotationXML>
          <inkml:trace contextRef="#ctx0" brushRef="#br0">59 290 34,'0'0'23,"-7"-22"2,7 22 1,0 0-6,-12-29-5,12 29-2,-10-25-4,10 25-1,-10-22-3,10 22-1,0 0-2,-5-27-1,5 27-1,0 0 0,-7-27 0,7 27 0,0 0 0,-8-25 0,8 25 0,0 0 0,-2-22 0,2 22 0,0 0 0,0 0 0,0 0 0,0 0-1,0 0 0,0 0-1,0 0 0,0 0-1,0 0 1,7 40 0,3-4-2,2 9 3,3 11-1,5 16 1,0 6 1,4 13 0,1 8 1,2 7-1,0-3 1,3 5 0,-5-2 0,0-3 1,-3-4-2,0 1 1,0-6-1,-2-10 1,-3-3-1,-2-12 0,0-5 0,0-13 0,-3-9 0,-2-12 0,-10-30 0,15 27 0,-15-27 1,0 0 0,0 0 0,0 0 0,20-37 0,-20 37 1,12-45-1,-2 21-1,-5-6 1,5 3 0,-3-2-1,3 4 1,-5-4-1,2-1 1,-2-9 0,0-1-1,0-11 1,-2-6-1,2-4 1,0-11-2,0-4 1,2 2-1,0 0 1,1 3-1,-3 2 1,0 3-1,0 7 0,0 2 2,-1 8-2,-1 7 1,2 8 0,-3 4 0,-2 30-1,5-34-1,-5 34 0,0 0 0,0 0 0,0 0 0,23 37-1,-19-13 2,9 8-1,-3 5 2,2 3 0,3 4 0,2 5 0,-2 0 1,0 3-1,2 4 1,0-1-1,1 4 0,2 0 0,2 2 1,-5-7-2,5 5 1,1-9 0,-1-4 0,-2 1 0,2-5 0,-2-5 0,-3-5 0,-2-3 0,0-7 0,-3 1 0,-12-23 0,22 29 0,-22-29 0,0 0 0,22 15 1,-22-15 1,0 0 0,0 0 1,0 0 0,5-27-1,-5 27 1,-5-42 0,3 12-1,-3-16 0,0-1-1,3-15-1,-1-14 1,1-7-1,-1-11-1,1-7 1,-1-5-1,3-2 1,0-3-1,0 3 1,0 5-1,3 9 2,-3 3-1,2 10 0,1 12 0,-3 5 0,2 13-2,5 14-6,-7 10-17,3 2-3,-3 25-1,0 0-1</inkml:trace>
          <inkml:trace contextRef="#ctx0" brushRef="#br0" timeOffset="880.0012">1379-138 38,'0'0'21,"0"0"-1,0 0-2,0 0-8,-22 15-4,19 15-3,1 9-2,4 18-3,-4 11 0,4 19 0,3 9 1,0 7 0,5 8 0,0 4 1,2 8 1,1-12-1,2 4 1,2-11-1,-10-3 2,6-10-2,-8-5 1,4-15-1,-4-14 1,0-8-2,0-12 1,0-10 0,-5-27 0,8 29 1,-8-29 0,0 0 2,0 0 0,0 0 0,12-41 1,-7 1-1,0-7 0,2-16 0,1-16-2,4-12 0,-2-10-2,2 0 1,6 5-1,-4 5 1,4 3-1,-3 14 0,4 10 1,-4 12 0,0 8-1,0 14 0,-3 6-2,-12 24 1,25-22-1,-25 22 0,25 12 1,-11 10-1,1 5 1,0 10 1,2 7 0,-2 5 1,3 8 0,-4 9 0,-1 1 2,-3 2-2,-1 7 1,-1-5 0,-1 3 0,-2-5-1,0 0 2,0-8-2,0-4 0,0-10 0,-3-8 1,1-7-1,2-7 1,-5-25-2,5 27-4,-5-27-14,17-22-2,-22-18 1,22 13-1</inkml:trace>
          <inkml:trace contextRef="#ctx0" brushRef="#br0" timeOffset="1760.0024">2410 408 45,'2'-39'27,"-2"39"2,0 0 0,0 0-6,0 0-9,0 0-3,0 0-5,0 0-1,0 0-3,0 0 0,0 0-2,0 0 1,-17 49-2,9-9 0,1 11 1,-5 13-2,-1 10 2,-7 22 0,3 10 1,-3 7-1,6 8 1,-4 6-1,6 4 1,2-1-1,5-2 1,0-10-1,5-10 0,3-12 0,2-12 0,-1-15 0,1-10 0,3-10 0,-1-9 0,3-6-4,-10-34-4,20 42-9,-20-42-11,27 10-1,-2-28-1,-5-26 1</inkml:trace>
          <inkml:trace contextRef="#ctx0" brushRef="#br0" timeOffset="1300.0018">1908 440 71,'0'0'29,"0"0"-1,0 0-1,0 0-16,0 0-5,-10 23-5,13-1-3,1 0-1,6 7-1,0 3 2,5 10 0,2 2 2,1 3 0,4 0-1,0 5 2,0 2-1,1 0 1,1 2 0,-1-1-1,1-4 1,-1-6-1,-1-1 2,-2-12-2,-1-3 1,-1-7-4,-18-22-8,0 0-14,32 18 0,-32-18-2,7-25 1</inkml:trace>
          <inkml:trace contextRef="#ctx0" brushRef="#br0" timeOffset="3140.0043">2778 1437 65,'0'0'28,"0"0"-2,0 0 0,0 0-12,0 0-9,0 0-3,0 0-3,0 0-2,0 0 1,0 0-1,0 0 1,0 0 0,0 0 1,0 0 0,5 22 1,-5-22-1,0 0 1,0 0 0,22 12 0,-22-12 1,0 0-1,22-2 2,-22 2 0,0 0 1,0 0 1,20-22 1,-20 22 1,0 0-1,0 0 1,0 0-2,0 0 0,0 0-2,0 0-1,0 0 0,0 0-1,0 0-1,0 0 1,0 0-1,0 0 0,0 0 1,0 0 0,0 0 1,0 0-1,0 0 1,0 0-2,0 0-11,0 0-18,-7 22 1,7-22 0,-18 29-3</inkml:trace>
          <inkml:trace contextRef="#ctx0" brushRef="#br0" timeOffset="2460.0034">2523-64 57,'0'0'28,"0"0"-1,0 0 1,0 0-11,-5-27-6,5 27-5,18-29-3,-18 29-3,42-42 0,-18 20 0,13-3-1,-2 3 0,12 2 1,-3 8-1,6 7 1,-3 3-1,2 6 0,-4 4 0,-1 4 1,-7 3-1,0 2 1,-7 0 0,-3 3-2,-27-20 4,37 42-2,-24-20 1,-8 7-1,-3 8 2,-9 10-1,-6 12 0,-11 8 0,-1 11 0,-10 6-1,1 5 1,-3 2-1,0-3 0,-3-12 0,8-4 0,2-13 1,5-8-1,6-9 1,4-10-1,3-5 0,12-27 0,-10 27 1,10-27-1,0 0-4,0 0-1,0 0-12,22 15-11,-22-15 1,22-10-2,-22 10 0</inkml:trace>
          <inkml:trace contextRef="#ctx0" brushRef="#br0" timeOffset="6080.0085">-1670 2345 37,'0'-30'28,"0"30"-1,0 0 1,19-25-6,-19 25-6,0 0-6,0 0-4,0 0-4,-10 40-2,10-8 0,0 7-3,5 15 2,-7 8-1,9 12 2,-7 12-2,10 5 2,-5 7 0,7 8 0,-4 7 0,4 0 0,1-2 2,-3 0-2,4-6 1,-1-4-1,-1-10 1,-5-17-1,6-8 1,-6-16 1,1-9 0,-3-11 0,-3-8-2,-2-22 0,0 0-13,0 0-13,0 0-1,-35-44 0,18 17-2</inkml:trace>
          <inkml:trace contextRef="#ctx0" brushRef="#br0" timeOffset="5650.0078">-2261 2295 64,'0'0'26,"5"-24"1,-5 24-2,0 0-13,0 0-5,0 0-4,0 0-3,2 22-2,-2-22 0,5 32 0,-2 2 1,2 6-2,0 14 2,-3 12 0,6 15 2,-1 10-1,3 15 0,0 15 0,5 9 0,-3 5 1,5 1-1,0-1 0,3-10 0,0-4 1,0-13 0,-3-14-1,3-18 1,-5-12-1,0-15 2,-3-5-2,0-14 2,-4-3-1,-8-27 0,0 0-1,0 0-2,0 0-5,22-44-17,-10 9-1,-14-29-1,14 3 0</inkml:trace>
          <inkml:trace contextRef="#ctx0" brushRef="#br0" timeOffset="8731.0122">277 2603 52,'0'0'25,"-3"-27"3,3 27-3,-2-35-9,2 35-5,2-29-3,-2 29-1,5-32-5,-5 32 1,5-27-2,-5 27 1,15-25-3,-15 25 2,25-19-2,-25 19 0,37-20-1,-12 8 1,2 7-1,0-3 1,0 6-1,-2-3 0,2 5 1,-5 0-1,1 5 1,-23-5 1,34 5-1,-34-5 1,32 10-1,-32-10 1,27 9 0,-27-9-1,25 10 1,-25-10-1,0 0 1,22 22-1,-22-22 2,10 37-2,-7-7 2,-3 4-1,-3 8 2,-2 10-1,-2 2 1,-5 12-1,-3-2 0,0 10 2,-7-3-2,2 6 0,-7-1-1,2 3 1,-2-3 0,2-5-1,0-7 0,6-7 1,1-13-1,6-7 0,5-12 0,7-25 1,-10 24-1,10-24 1,0 0 0,0 0-1,0 0 1,0 0 0,0 0-3,22-20-5,-22 20-13,30-9-7,-30 9 1,27-13-3,-27 13 2</inkml:trace>
          <inkml:trace contextRef="#ctx0" brushRef="#br0" timeOffset="7890.011">-734 2898 74,'-12'-32'26,"12"32"-3,0 0 0,0 0-17,-10 47-4,12-5-3,8 9-1,-2 23-1,4 12 2,0 13 0,3 4 1,-2-2 0,6-3 0,-6-12 0,2-7 0,-1-22 0,1-13 0,0-15 0,-15-29 1,30 23 2,-30-23-1,32-30 2,-15-4 0,-5-16 0,3-11 2,-5-18-2,3-7-1,-11-12 0,3-1-1,-10 1 0,0 9-2,-2 11 1,-1 14-1,1 14 0,2 16 0,2 12 0,3 22-2,0 0-1,0 0 0,0 0 0,0 0 0,18 32-2,-8 2 2,7 15 1,0 8 0,10 14 1,-4 6 1,4 1 0,-5 1 0,5 0 0,-7-8 0,0-12 0,0-5 1,-1-12-2,1-5 2,-3-10-1,3-2 0,-20-25-1,32 32 1,-32-32 0,32 17 0,-32-17 1,0 0 0,25 7 0,-25-7 2,0 0 1,0 0 1,10-44 0,-5 14 0,-5-21 0,5-8 0,-8-22-1,6-6-1,-8-11-1,0 0 0,-7 2 0,2 7 0,-5 10-1,5 15 0,-5 15 0,8 12 0,-1 13-1,8 24 0,0 0-4,-10-25-1,10 25-6,15 27-18,-15-27-3,25 42 1,-10-17-1</inkml:trace>
          <inkml:trace contextRef="#ctx0" brushRef="#br0" timeOffset="9351.0131">509 4155 55,'0'0'27,"0"0"-1,0 0 0,0 0-6,0 0-13,0 0-3,0 0-3,0 0-1,0 0 0,-22 22-1,22-22 0,0 0 1,0 0 0,0 0 0,0 0 0,0 0 1,0 0 0,0 0 1,0 0 2,0 0 0,12-27-1,-12 27 0,5-37-1,-2 15 1,-3 0-2,5 0 2,-5 22-3,2-32 2,-2 32-1,0 0 0,0 0 1,0 0-2,0 0 2,0 0-2,0 0 0,0 0-1,0 0 2,0 0-2,0 0 1,0 0-5,0 0-20,-5 27-4,5-27-1,3 22-1,-3-22 0</inkml:trace>
          <inkml:trace contextRef="#ctx0" brushRef="#br0" timeOffset="7060.0098">-1067 2893 80,'0'0'31,"0"0"0,0 0 0,-18-29-16,18 29-6,0 0-4,-24 9-4,24-9-1,-42 42 0,14 0-2,-6 15 1,2 14 0,-5 13-1,4 12 1,1 0 0,8 2 0,9-7 0,12-5 0,6-12 0,14-13-1,5-11 1,13-11 0,2-10 1,2-9-1,6-10 1,-5-10 1,2-7-1,-5-13 2,0-7-1,-10-13 1,2-9-1,-6-15 1,-3-12 0,-11-17-1,-1-3 1,-8-8-1,-8-1 0,-6 4 0,-9 5 0,-4 10-1,-3 17 1,1 12-1,-1 15 0,5 10-1,3 5-5,22 27-2,-27-2-5,32 24-16,0 17-1,2 15 0,11 20-1</inkml:trace>
          <inkml:trace contextRef="#ctx0" brushRef="#br0" timeOffset="6370.0089">-2105 3511 77,'0'0'29,"0"0"-2,0 0 0,0 0-16,0 0-6,0 0-4,0 0-1,12-23-1,-12 23 0,39-27-1,-1 5 1,6-10 1,15-5 0,8-4 0,12-6 1,5-2 0,0 7-5,-7 5-16,-13-2-6,0 31 0,-27-4-2,0 24 1</inkml:trace>
        </inkml:traceGroup>
      </inkml:traceGroup>
    </inkml:traceGroup>
  </inkml:traceGroup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0:47:30.560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AB31836B-E8FD-4E46-AF96-5CC2A02A26A0}" emma:medium="tactile" emma:mode="ink">
          <msink:context xmlns:msink="http://schemas.microsoft.com/ink/2010/main" type="inkDrawing" rotatedBoundingBox="21338,12795 33724,12452 33823,16033 21437,16376" semanticType="enclosure" shapeName="Other">
            <msink:sourceLink direction="with" ref="{4B45E383-C0A6-4085-B31E-A5C6425CFB03}"/>
          </msink:context>
        </emma:interpretation>
      </emma:emma>
    </inkml:annotationXML>
    <inkml:trace contextRef="#ctx0" brushRef="#br0">5639 42 0,'0'0'18,"0"0"1,0 0-5,0 0 1,0 0 0,0 0 3,0 0-4,0 0-1,0 0-3,0 0-2,-24 8-1,24-8-2,0 0-1,0 0-1,0 0 0,0 0-1,-30-3 1,30 3-1,-25-7-1,25 7 1,-34-10-1,11 8 0,-4-6-1,0 6 1,-12-3-1,-1 2 0,-2 1 0,-10 2 1,0-3-1,-10 3 0,1 0 0,-6 3 0,-5-1 0,1 1 0,-1 2 0,0 0 0,-4 2 0,-1 0 0,-5 3 0,1 0 0,-3 0 0,-5 2 1,-5-2 0,-2 5 0,-6-3 0,-1 0 0,-1 3 0,-10 0 0,3 2 1,0 0-1,2 6-1,-2-4 1,2 3 0,5 3-1,0 0 1,3 2-1,0 0 1,4 0-1,-2-3 1,3 6-1,0-3 0,-3 2 1,3-1-1,2 3 0,0-1 0,5 0 1,0 2-1,2 2 0,1 0 0,-1 6 1,1-3-1,4 4 0,1 9 0,-3-1 0,0 7 0,2 4 0,3 1 1,7 3-1,3 0 0,2 0 0,6-5 0,4 2 0,-3-9 0,9 2 0,1-5 0,-2 1 1,8-4-1,2 1 1,-3 2 1,6 3-1,2-3 0,9 0 1,-1-4-1,12 1 0,-6-4 0,8 0-1,3-10 0,10-2 0,-6 2 0,1-5 0,2 2 0,2 1 0,3-3 0,5-3 0,-2 3 0,-1 0 1,8-4-2,-5 6 2,10-2-1,-3 0 0,11 5 0,-6 3 0,10-1 0,0 0 0,5 6 0,3-3 0,0-3 0,2 3 0,-3-7 0,1 2 0,2-5 0,2 0 0,1-3 0,-1 1 1,3-3-1,1 0 0,1-2 0,-2 2 1,7-2-2,-2-1 1,3 1 0,2-3 0,-3 3 0,3 0 0,5-1 0,0-1 0,0-1 1,4 0-1,6-2 0,2-1 1,5-1-1,8-1 1,2 0-1,7-2 1,-2 0-1,8 0 1,-3 0-1,-3 0 0,8 4 0,0 1 0,0 2 0,2 1-1,5-1 2,3 0-2,7-2 3,5 2-3,3-7 2,7 5 0,2-6 1,3 1-1,7 0-1,1 0 1,-1 0-1,5 0 1,1 2-1,4-2 1,3 0-1,9-3 1,1-2-1,4 0 0,8-5 1,3-3-1,-1-2 1,0-2-1,1 0 0,-3-1 1,-5 3-1,0-2 0,-8 2 1,3-2-1,-5-1 0,3 1 0,-3 0 1,0-1-1,-2-2 0,4 0 0,-1 1 0,-1-4 0,0-1-1,0-1 2,-5 0-2,0-2 2,0 0-2,-7-1 2,0-4-2,2 8 3,-5-4-2,-2-1 0,-3-1 0,1 0 0,-1-2 1,3-2-1,-5-4 1,0 1-1,2-7 0,0 0 1,-2-3-1,-5 0 0,-5-5 1,-7-2-1,-6-1 0,-9-1 0,-13-1 1,-7 0 0,-12-2-1,-8 2 1,-10 3 0,-7 5-1,-7-3 1,-3 7-1,-8 1 0,-4 2 1,0 0-1,-3 2 0,-2-4 1,-1-1-1,-1 3 0,-1-2 0,-2-3 1,-1-2-1,1 2 0,0-2 0,-3-6 0,-2 1 0,0 0-1,-5 2 1,2-2 0,-4 2-1,-6 2 1,-2 1-1,0 7 1,-5 0 0,0 3 0,-5 1-1,0 4 1,0-1 0,1 3 0,-4 0-1,1 0 1,-3 0 0,0 0 0,-2-3-1,0 3 1,-6-3 0,1-2 0,-3 3-1,-2-3 1,0-1 0,-5-1 0,0-1-1,-3 1 1,-7-3 0,-5-3-1,-5 1 1,-2 0-1,-8 4 1,-2 1 0,-8-1-1,-7 3 1,0-3 0,-5 6 0,-5-1 0,-5 3 0,-7-5 0,-3 0 0,-7 2 0,-3-2 0,-7 3 0,-5 2 0,-5-3-1,0 3 1,-5 0 0,-2 0 0,-6-1 0,-6 1 0,-1 0 0,-5-2 1,-7-1-1,-5 0 0,-2-4 0,-8-1 0,-5 3 0,-3 3 0,-11 1 0,-1 6-1,-10 3-2,3 16-1,-17-7-6,17 20-21,-18 2-4,3 0-1,8 3 0</inkml:trace>
  </inkml:traceGroup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0:39:42.475"/>
    </inkml:context>
    <inkml:brush xml:id="br0">
      <inkml:brushProperty name="width" value="0.15875" units="cm"/>
      <inkml:brushProperty name="height" value="0.15875" units="cm"/>
      <inkml:brushProperty name="color" value="#FFC000"/>
      <inkml:brushProperty name="fitToCurve" value="1"/>
    </inkml:brush>
  </inkml:definitions>
  <inkml:trace contextRef="#ctx0" brushRef="#br0">9 46 58,'-2'-22'29,"2"22"-2,0 0 1,0 0-11,0 0-4,-8-27-5,8 27-2,0 0-2,0 0-2,0 0-1,0 0-2,0 0 0,-2 24-1,7-2 0,-3 5 0,6 13 0,-3 7 0,7 14 1,-2 10 0,5 18 2,0 7 0,2-3 0,0 8-1,1-5 2,-4 0-2,6-2 1,-5-11 0,2-14-1,3-10 0,-8-7 0,6-10 0,-6-8 0,0-9 0,-12-25 0,20 29 0,-20-29-1,0 0 1,0 0 0,0 0 0,25-17 1,-18-8-1,3-14 0,0-5 1,2-13-1,3-12 0,3-2 1,-4-13-2,4-2 2,-3 3-1,-1 4-1,-4 5 1,0 10-1,-2 10 2,-6 12-2,-2 13 2,0 29-2,-2-30 1,2 30-1,0 0-2,0 0 1,0 0-1,5 27 1,-1-5 0,6 13 0,-2-1-1,2 10 3,2 6 0,0 1 2,1 3-2,-3 1 0,2-1 0,-2-5 0,2 3 0,1-6 0,-4-1 0,4-1 0,-1-5 0,3-2 0,0 0 0,0-5 0,-1 0 0,4-5 0,-3 0 0,-15-27 0,27 37 0,-27-37 0,17 25 0,-17-25 0,0 0 2,0 0 0,0 0 1,20-35 0,-15 8 1,-5-20 0,2-2 0,-4-17-1,2-8 0,-8-17-1,3-3-1,-4-6 0,1 1-1,3 1-1,0 4 1,5 11-1,0 4 1,5 17-1,3 11 0,1 19-3,-6-3-6,-3 35-12,27-5-8,-27 5 1,12 40-3,-9-13 2</inkml:trace>
  <inkml:trace contextRef="#ctx0" brushRef="#br0" timeOffset="830.0011">1045-33 64,'-17'-27'28,"17"27"-2,0 0 1,0 0-14,0 0-6,0 0-4,0 0-4,0 0-1,0 0-1,-8 25 0,11 7 1,4 12-1,-2 10 1,7 17 1,-2 11 1,3 14 1,-1 7 0,0 0 1,1 3-1,-3-8 0,2-2 0,-5-7-1,3-10 1,0-18-1,0-9 0,-3-10 0,1-13 0,-8-29 1,10 32 1,-10-32 2,0 0 2,0 0-1,0 0 0,2-44-1,3 12 1,-7-22-1,7-5-2,-1-23-1,6-6-1,0-6-1,5 1 1,2 4-1,1 6 1,4 11-2,-2 11 2,2 17-2,-7 9 1,5 11 0,-20 24-1,32-28 0,-32 28 0,32 5 0,-32-5 0,27 35 0,-15-11 0,6 11 1,-6 4 0,3 13 2,-3 4-2,-2 1 2,0 5-2,-3-3 2,1 0-1,-3 2 0,0-2 0,2-10 0,-4-2 0,1-3 0,-1-7 1,-1-5-1,1-5-1,2-2-4,-5-25-9,0 0-12,0 0-1,0 0-1,0 0 0</inkml:trace>
  <inkml:trace contextRef="#ctx0" brushRef="#br0" timeOffset="1500.0021">1972 427 68,'5'-22'32,"-5"22"-2,0 0 1,-18-27-12,18 27-7,0 0-5,-29-7-3,29 7-2,-40 2-1,40-2-2,-44 30 0,21 2 1,-1 9-1,6 11 0,1 7 0,10 5 0,4 0 0,11-7 2,6-3-2,6-8 0,2-11 0,6-11 0,-1-9 0,-5-2 0,3-9 1,-25-4-1,37-7 1,-37 7 0,29-32 0,-14 5 0,-2-5 0,-1-7 1,-2-13-1,2-2-1,-4-3 2,-1-2-2,-2 0 1,-5 5 0,2 0 0,-4 10 0,2 9 0,-3 6 0,1 7 0,2 22 1,-2-25-2,2 25 1,0 0-1,0 0-2,0 0 0,0 0 1,0 0-1,12 44 1,-7-19-1,2 14 2,-2 1 0,3 16 2,1 8-1,-4 3 2,3 1-2,-3 1 2,0 3-2,5-3 0,-3-5-2,5-10-2,-2-15-4,10 3-4,-3-15-15,-17-27-1,40 10 0,-40-10 0</inkml:trace>
  <inkml:trace contextRef="#ctx0" brushRef="#br0" timeOffset="2190.0031">2211 474 75,'-24'-7'31,"24"7"-3,0 0 1,0 0-19,0 0-4,0 0-3,0 0-3,0 0-2,0 0 0,34-10 0,-12-3 1,18 1-1,-1-5 1,11-5 1,9-5 1,3 0 0,-5-3-4,5-2-21,-8 17-3,-22-4 0,3 16-2</inkml:trace>
  <inkml:trace contextRef="#ctx0" brushRef="#br0" timeOffset="1920.0027">2456-225 52,'17'-32'29,"-17"32"0,0 0 1,0 0-10,0 0-6,0 0-5,0 0-3,0 0-4,0 0-2,0 0-1,3 25 0,-1 7-1,1 10 1,-1 12-1,3 12 1,2 13 0,1 9 2,-3 4 0,0 1 0,-3 5 0,3-2 0,0-5 0,0-5 0,-5-9 0,7-6 0,-2-14-1,0-6 1,-2-19-2,-1-10-1,-2-22-2,0 0-8,0 0-18,3-24 1,-13-11 0,7-2-1</inkml:trace>
  <inkml:trace contextRef="#ctx0" brushRef="#br0" timeOffset="3450.0049">3089 875 77,'0'0'27,"0"0"-1,0 0 0,7 22-21,-7-22-3,0 0-1,0 0-2,0 0-1,0 0 1,0 0 0,0 0 1,0 0 1,0 0 1,25 2 1,-25-2 0,0 0 1,0 0-2,0 0 1,0 0-1,0 0-1,0 0 0,0 0-1,0 0 0,0 0 0,0 0 0,0 0 0,0 0 0,0 0 1,0 0-1,0 0 1,0 0-1,0 0 0,0 0-1,0 0 1,0 0-1,-3 25 1,3-25 1,0 0 0,0 0 2,0 0 0,0 0 0,0 0 0,0 0 0,0 0 1,0 0-2,0 0 0,0 0-1,0 0-2,0 0-2,0 0-4,0 0-12,0 0-12,0 0 0,0 0-1,0 0 0</inkml:trace>
  <inkml:trace contextRef="#ctx0" brushRef="#br0" timeOffset="2790.0039">2886-350 59,'0'0'28,"0"0"-2,0 0 0,-5-22-12,5 22-7,7-25-4,-7 25-3,20-32-1,-20 32 0,35-37 0,-11 15 0,6 2 0,2 1 0,3 1 0,-1 6 0,1 0 0,7 4 0,-10 6 0,3 2 0,-10 5 0,-1 10 0,-24-15 1,30 46 0,-23-9 1,-9 10 0,-1 7 1,-14 10 0,2 7 0,-9 3 0,1 3 0,-6-6-1,6 3 0,-4-10 0,5-3-1,5-7 0,2-5 0,2-7 0,6-5 0,0-10-1,2-2 1,5-25 0,0 27 0,0-27 0,0 0 1,0 0 0,22 7 0,-22-7-5,27-5-17,-27 5-4,32-14-1,-32 14-1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0:39:30.314"/>
    </inkml:context>
    <inkml:brush xml:id="br0">
      <inkml:brushProperty name="width" value="0.15875" units="cm"/>
      <inkml:brushProperty name="height" value="0.15875" units="cm"/>
      <inkml:brushProperty name="color" value="#FFC000"/>
      <inkml:brushProperty name="fitToCurve" value="1"/>
    </inkml:brush>
  </inkml:definitions>
  <inkml:trace contextRef="#ctx0" brushRef="#br0">59 290 34,'0'0'23,"-7"-22"2,7 22 1,0 0-6,-12-29-5,12 29-2,-10-25-4,10 25-1,-10-22-3,10 22-1,0 0-2,-5-27-1,5 27-1,0 0 0,-7-27 0,7 27 0,0 0 0,-8-25 0,8 25 0,0 0 0,-2-22 0,2 22 0,0 0 0,0 0 0,0 0 0,0 0-1,0 0 0,0 0-1,0 0 0,0 0-1,0 0 1,7 40 0,3-4-2,2 9 3,3 11-1,5 16 1,0 6 1,4 13 0,1 8 1,2 7-1,0-3 1,3 5 0,-5-2 0,0-3 1,-3-4-2,0 1 1,0-6-1,-2-10 1,-3-3-1,-2-12 0,0-5 0,0-13 0,-3-9 0,-2-12 0,-10-30 0,15 27 0,-15-27 1,0 0 0,0 0 0,0 0 0,20-37 0,-20 37 1,12-45-1,-2 21-1,-5-6 1,5 3 0,-3-2-1,3 4 1,-5-4-1,2-1 1,-2-9 0,0-1-1,0-11 1,-2-6-1,2-4 1,0-11-2,0-4 1,2 2-1,0 0 1,1 3-1,-3 2 1,0 3-1,0 7 0,0 2 2,-1 8-2,-1 7 1,2 8 0,-3 4 0,-2 30-1,5-34-1,-5 34 0,0 0 0,0 0 0,0 0 0,23 37-1,-19-13 2,9 8-1,-3 5 2,2 3 0,3 4 0,2 5 0,-2 0 1,0 3-1,2 4 1,0-1-1,1 4 0,2 0 0,2 2 1,-5-7-2,5 5 1,1-9 0,-1-4 0,-2 1 0,2-5 0,-2-5 0,-3-5 0,-2-3 0,0-7 0,-3 1 0,-12-23 0,22 29 0,-22-29 0,0 0 0,22 15 1,-22-15 1,0 0 0,0 0 1,0 0 0,5-27-1,-5 27 1,-5-42 0,3 12-1,-3-16 0,0-1-1,3-15-1,-1-14 1,1-7-1,-1-11-1,1-7 1,-1-5-1,3-2 1,0-3-1,0 3 1,0 5-1,3 9 2,-3 3-1,2 10 0,1 12 0,-3 5 0,2 13-2,5 14-6,-7 10-17,3 2-3,-3 25-1,0 0-1</inkml:trace>
  <inkml:trace contextRef="#ctx0" brushRef="#br0" timeOffset="880.0012">1379-138 38,'0'0'21,"0"0"-1,0 0-2,0 0-8,-22 15-4,19 15-3,1 9-2,4 18-3,-4 11 0,4 19 0,3 9 1,0 7 0,5 8 0,0 4 1,2 8 1,1-12-1,2 4 1,2-11-1,-10-3 2,6-10-2,-8-5 1,4-15-1,-4-14 1,0-8-2,0-12 1,0-10 0,-5-27 0,8 29 1,-8-29 0,0 0 2,0 0 0,0 0 0,12-41 1,-7 1-1,0-7 0,2-16 0,1-16-2,4-12 0,-2-10-2,2 0 1,6 5-1,-4 5 1,4 3-1,-3 14 0,4 10 1,-4 12 0,0 8-1,0 14 0,-3 6-2,-12 24 1,25-22-1,-25 22 0,25 12 1,-11 10-1,1 5 1,0 10 1,2 7 0,-2 5 1,3 8 0,-4 9 0,-1 1 2,-3 2-2,-1 7 1,-1-5 0,-1 3 0,-2-5-1,0 0 2,0-8-2,0-4 0,0-10 0,-3-8 1,1-7-1,2-7 1,-5-25-2,5 27-4,-5-27-14,17-22-2,-22-18 1,22 13-1</inkml:trace>
  <inkml:trace contextRef="#ctx0" brushRef="#br0" timeOffset="1760.0024">2410 408 45,'2'-39'27,"-2"39"2,0 0 0,0 0-6,0 0-9,0 0-3,0 0-5,0 0-1,0 0-3,0 0 0,0 0-2,0 0 1,-17 49-2,9-9 0,1 11 1,-5 13-2,-1 10 2,-7 22 0,3 10 1,-3 7-1,6 8 1,-4 6-1,6 4 1,2-1-1,5-2 1,0-10-1,5-10 0,3-12 0,2-12 0,-1-15 0,1-10 0,3-10 0,-1-9 0,3-6-4,-10-34-4,20 42-9,-20-42-11,27 10-1,-2-28-1,-5-26 1</inkml:trace>
  <inkml:trace contextRef="#ctx0" brushRef="#br0" timeOffset="1300.0018">1908 440 71,'0'0'29,"0"0"-1,0 0-1,0 0-16,0 0-5,-10 23-5,13-1-3,1 0-1,6 7-1,0 3 2,5 10 0,2 2 2,1 3 0,4 0-1,0 5 2,0 2-1,1 0 1,1 2 0,-1-1-1,1-4 1,-1-6-1,-1-1 2,-2-12-2,-1-3 1,-1-7-4,-18-22-8,0 0-14,32 18 0,-32-18-2,7-25 1</inkml:trace>
  <inkml:trace contextRef="#ctx0" brushRef="#br0" timeOffset="3140.0043">2778 1437 65,'0'0'28,"0"0"-2,0 0 0,0 0-12,0 0-9,0 0-3,0 0-3,0 0-2,0 0 1,0 0-1,0 0 1,0 0 0,0 0 1,0 0 0,5 22 1,-5-22-1,0 0 1,0 0 0,22 12 0,-22-12 1,0 0-1,22-2 2,-22 2 0,0 0 1,0 0 1,20-22 1,-20 22 1,0 0-1,0 0 1,0 0-2,0 0 0,0 0-2,0 0-1,0 0 0,0 0-1,0 0-1,0 0 1,0 0-1,0 0 0,0 0 1,0 0 0,0 0 1,0 0-1,0 0 1,0 0-2,0 0-11,0 0-18,-7 22 1,7-22 0,-18 29-3</inkml:trace>
  <inkml:trace contextRef="#ctx0" brushRef="#br0" timeOffset="2460.0034">2523-64 57,'0'0'28,"0"0"-1,0 0 1,0 0-11,-5-27-6,5 27-5,18-29-3,-18 29-3,42-42 0,-18 20 0,13-3-1,-2 3 0,12 2 1,-3 8-1,6 7 1,-3 3-1,2 6 0,-4 4 0,-1 4 1,-7 3-1,0 2 1,-7 0 0,-3 3-2,-27-20 4,37 42-2,-24-20 1,-8 7-1,-3 8 2,-9 10-1,-6 12 0,-11 8 0,-1 11 0,-10 6-1,1 5 1,-3 2-1,0-3 0,-3-12 0,8-4 0,2-13 1,5-8-1,6-9 1,4-10-1,3-5 0,12-27 0,-10 27 1,10-27-1,0 0-4,0 0-1,0 0-12,22 15-11,-22-15 1,22-10-2,-22 10 0</inkml:trace>
  <inkml:trace contextRef="#ctx0" brushRef="#br0" timeOffset="6080.0085">-1670 2345 37,'0'-30'28,"0"30"-1,0 0 1,19-25-6,-19 25-6,0 0-6,0 0-4,0 0-4,-10 40-2,10-8 0,0 7-3,5 15 2,-7 8-1,9 12 2,-7 12-2,10 5 2,-5 7 0,7 8 0,-4 7 0,4 0 0,1-2 2,-3 0-2,4-6 1,-1-4-1,-1-10 1,-5-17-1,6-8 1,-6-16 1,1-9 0,-3-11 0,-3-8-2,-2-22 0,0 0-13,0 0-13,0 0-1,-35-44 0,18 17-2</inkml:trace>
  <inkml:trace contextRef="#ctx0" brushRef="#br0" timeOffset="5650.0078">-2261 2295 64,'0'0'26,"5"-24"1,-5 24-2,0 0-13,0 0-5,0 0-4,0 0-3,2 22-2,-2-22 0,5 32 0,-2 2 1,2 6-2,0 14 2,-3 12 0,6 15 2,-1 10-1,3 15 0,0 15 0,5 9 0,-3 5 1,5 1-1,0-1 0,3-10 0,0-4 1,0-13 0,-3-14-1,3-18 1,-5-12-1,0-15 2,-3-5-2,0-14 2,-4-3-1,-8-27 0,0 0-1,0 0-2,0 0-5,22-44-17,-10 9-1,-14-29-1,14 3 0</inkml:trace>
  <inkml:trace contextRef="#ctx0" brushRef="#br0" timeOffset="8731.0122">277 2603 52,'0'0'25,"-3"-27"3,3 27-3,-2-35-9,2 35-5,2-29-3,-2 29-1,5-32-5,-5 32 1,5-27-2,-5 27 1,15-25-3,-15 25 2,25-19-2,-25 19 0,37-20-1,-12 8 1,2 7-1,0-3 1,0 6-1,-2-3 0,2 5 1,-5 0-1,1 5 1,-23-5 1,34 5-1,-34-5 1,32 10-1,-32-10 1,27 9 0,-27-9-1,25 10 1,-25-10-1,0 0 1,22 22-1,-22-22 2,10 37-2,-7-7 2,-3 4-1,-3 8 2,-2 10-1,-2 2 1,-5 12-1,-3-2 0,0 10 2,-7-3-2,2 6 0,-7-1-1,2 3 1,-2-3 0,2-5-1,0-7 0,6-7 1,1-13-1,6-7 0,5-12 0,7-25 1,-10 24-1,10-24 1,0 0 0,0 0-1,0 0 1,0 0 0,0 0-3,22-20-5,-22 20-13,30-9-7,-30 9 1,27-13-3,-27 13 2</inkml:trace>
  <inkml:trace contextRef="#ctx0" brushRef="#br0" timeOffset="7890.011">-734 2898 74,'-12'-32'26,"12"32"-3,0 0 0,0 0-17,-10 47-4,12-5-3,8 9-1,-2 23-1,4 12 2,0 13 0,3 4 1,-2-2 0,6-3 0,-6-12 0,2-7 0,-1-22 0,1-13 0,0-15 0,-15-29 1,30 23 2,-30-23-1,32-30 2,-15-4 0,-5-16 0,3-11 2,-5-18-2,3-7-1,-11-12 0,3-1-1,-10 1 0,0 9-2,-2 11 1,-1 14-1,1 14 0,2 16 0,2 12 0,3 22-2,0 0-1,0 0 0,0 0 0,0 0 0,18 32-2,-8 2 2,7 15 1,0 8 0,10 14 1,-4 6 1,4 1 0,-5 1 0,5 0 0,-7-8 0,0-12 0,0-5 1,-1-12-2,1-5 2,-3-10-1,3-2 0,-20-25-1,32 32 1,-32-32 0,32 17 0,-32-17 1,0 0 0,25 7 0,-25-7 2,0 0 1,0 0 1,10-44 0,-5 14 0,-5-21 0,5-8 0,-8-22-1,6-6-1,-8-11-1,0 0 0,-7 2 0,2 7 0,-5 10-1,5 15 0,-5 15 0,8 12 0,-1 13-1,8 24 0,0 0-4,-10-25-1,10 25-6,15 27-18,-15-27-3,25 42 1,-10-17-1</inkml:trace>
  <inkml:trace contextRef="#ctx0" brushRef="#br0" timeOffset="9351.0131">509 4155 55,'0'0'27,"0"0"-1,0 0 0,0 0-6,0 0-13,0 0-3,0 0-3,0 0-1,0 0 0,-22 22-1,22-22 0,0 0 1,0 0 0,0 0 0,0 0 0,0 0 1,0 0 0,0 0 1,0 0 2,0 0 0,12-27-1,-12 27 0,5-37-1,-2 15 1,-3 0-2,5 0 2,-5 22-3,2-32 2,-2 32-1,0 0 0,0 0 1,0 0-2,0 0 2,0 0-2,0 0 0,0 0-1,0 0 2,0 0-2,0 0 1,0 0-5,0 0-20,-5 27-4,5-27-1,3 22-1,-3-22 0</inkml:trace>
  <inkml:trace contextRef="#ctx0" brushRef="#br0" timeOffset="7060.0098">-1067 2893 80,'0'0'31,"0"0"0,0 0 0,-18-29-16,18 29-6,0 0-4,-24 9-4,24-9-1,-42 42 0,14 0-2,-6 15 1,2 14 0,-5 13-1,4 12 1,1 0 0,8 2 0,9-7 0,12-5 0,6-12 0,14-13-1,5-11 1,13-11 0,2-10 1,2-9-1,6-10 1,-5-10 1,2-7-1,-5-13 2,0-7-1,-10-13 1,2-9-1,-6-15 1,-3-12 0,-11-17-1,-1-3 1,-8-8-1,-8-1 0,-6 4 0,-9 5 0,-4 10-1,-3 17 1,1 12-1,-1 15 0,5 10-1,3 5-5,22 27-2,-27-2-5,32 24-16,0 17-1,2 15 0,11 20-1</inkml:trace>
  <inkml:trace contextRef="#ctx0" brushRef="#br0" timeOffset="6370.0089">-2105 3511 77,'0'0'29,"0"0"-2,0 0 0,0 0-16,0 0-6,0 0-4,0 0-1,12-23-1,-12 23 0,39-27-1,-1 5 1,6-10 1,15-5 0,8-4 0,12-6 1,5-2 0,0 7-5,-7 5-16,-13-2-6,0 31 0,-27-4-2,0 24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0:47:30.560"/>
    </inkml:context>
    <inkml:brush xml:id="br0">
      <inkml:brushProperty name="width" value="0.30868" units="cm"/>
      <inkml:brushProperty name="height" value="0.30868" units="cm"/>
      <inkml:brushProperty name="color" value="#FF0000"/>
      <inkml:brushProperty name="fitToCurve" value="1"/>
    </inkml:brush>
  </inkml:definitions>
  <inkml:trace contextRef="#ctx0" brushRef="#br0">6562 42 0,'0'0'18,"0"0"1,0 0-5,0 0 1,0 0 0,0 0 3,0 0-4,0 0-1,0 0-3,0 0-2,-29 8-1,29-8-2,0 0-1,0 0-1,0 0 0,0 0-1,-35-3 1,35 3-1,-28-7-1,28 7 1,-41-10-1,15 8 0,-5-6-1,-1 6 1,-14-3-1,0 2 0,-3 1 0,-11 2 1,-1-3-1,-10 3 0,-1 0 0,-6 3 0,-5-1 0,-1 1 0,1 2 0,0 0 0,-7 2 0,1 0 0,-6 3 0,0 0 0,-2 0 0,-7 2 1,-5-2 0,-3 5 0,-6-3 0,-3 0 0,0 3 0,-11 0 0,3 2 1,-1 0-1,4 5-1,-4-2 1,4 2 0,5 2-1,0 1 1,3 2-1,1 0 1,4 0-1,-2-3 1,3 6-1,0-3 0,-3 2 1,3-2-1,3 5 0,-1-2 0,7-1 1,-1 3-1,4 2 0,-1 1 0,1 4 1,-1-2-1,6 5 0,0 7 0,-3 0 0,1 7 0,2 3 0,3 3 1,8 1-1,4 1 0,2 0 0,6-5 0,6 2 0,-3-9 0,9 2 0,2-5 0,-2 0 1,8-2-1,3-1 1,-3 3 1,6 3-1,3-3 0,12 0 1,-4-5-1,15 3 0,-6-5 0,9-1-1,3-9 0,11-2 0,-6 2 0,0-5 0,4 2 0,2 1 0,3-3 0,6-3 0,-4 3 0,1 0 1,9-5-2,-6 8 2,11-3-1,-3 0 0,12 5 0,-6 2 0,12 0 0,-1 1 0,7 4 0,2-2 0,0-3 0,3 3 0,-2-8 0,-1 3 0,3-5 0,3 0 0,0-2 0,0-1 1,3-1-1,0-1 0,3-3 0,-3 3 1,8-2-2,-2 0 1,2-1 0,4-2 0,-4 3 0,3 0 0,7-1 0,-1-1 0,0-1 1,6 0-1,5-2 0,4-1 1,5-1-1,9-1 1,3 0-1,8-2 1,-2 0-1,8 0 1,-3-1-1,-3 1 0,10 5 0,-1 0 0,0 2 0,2 0-1,7 0 2,3 0-2,8-2 3,6 2-3,2-7 2,10 5 0,2-5 1,3 0-1,9-1-1,0 1 1,0 0-1,5 0 1,1 2-1,5-2 1,3 0-1,12-3 1,-1-2-1,7 0 0,8-5 1,3-3-1,0-1 1,-1-4-1,1 1 0,-3-1 1,-5 4-1,-1-4 0,-8 3 1,2-2-1,-5 0 0,3-1 0,-4 1 1,1-1-1,-3-1 0,6-1 0,-4 0 0,1-2 0,0-3-1,0 0 2,-6 1-2,0-4 2,0 1-2,-9 0 2,1-5-2,2 7 3,-6-2-2,-2-3 0,-3 1 0,0-1 0,-1-2 1,4-3-1,-6-2 1,0 0-1,3-7 0,-1 0 1,-2-3-1,-6 0 0,-5-5 1,-9-2-1,-6 0 0,-12-3 0,-14 1 1,-8-1 0,-15-2-1,-9 2 1,-11 3 0,-8 5-1,-9-3 1,-4 8-1,-7-1 0,-7 4 1,1-1-1,-4 2 0,-2-4 1,0-1-1,-3 4 0,0-4 0,-3-2 1,0-2-1,0 2 0,0-2 0,-3-5 0,-3 0 0,0-1-1,-5 4 1,2-3 0,-5 2-1,-6 3 1,-3-1-1,0 8 1,-6 0 0,0 3 0,-5 2-1,-1 2 1,1 1 0,-1 2 0,-2 0-1,-1 0 1,-2-1 0,0 1 0,-3-2-1,0 2 1,-6-3 0,0-2 0,-3 3-1,-3-3 1,1 0 0,-7-3 0,1 1-1,-3-1 1,-9-2 0,-6-2-1,-5 0 1,-3-1-1,-9 6 1,-3-1 0,-8 1-1,-9 2 1,0-3 0,-6 6 0,-6-1 0,-5 3 0,-9-5 0,-3 0 0,-8 3 0,-3-3 0,-9 2 0,-6 3 0,-5-2-1,-1 1 1,-5 1 0,-3 0 0,-6 0 0,-8 0 0,0 0 0,-7-3 1,-7 1-1,-7-1 0,-2-4 0,-9-1 0,-6 3 0,-3 3 0,-14 2 0,0 5-1,-11 2-2,2 17-1,-20-7-6,21 20-21,-21 2-4,3 1-1,9 1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0:39:42.475"/>
    </inkml:context>
    <inkml:brush xml:id="br0">
      <inkml:brushProperty name="width" value="0.15875" units="cm"/>
      <inkml:brushProperty name="height" value="0.15875" units="cm"/>
      <inkml:brushProperty name="color" value="#FFC000"/>
      <inkml:brushProperty name="fitToCurve" value="1"/>
    </inkml:brush>
  </inkml:definitions>
  <inkml:trace contextRef="#ctx0" brushRef="#br0">9 46 58,'-2'-22'29,"2"22"-2,0 0 1,0 0-11,0 0-4,-8-27-5,8 27-2,0 0-2,0 0-2,0 0-1,0 0-2,0 0 0,-2 24-1,7-2 0,-3 5 0,6 13 0,-3 7 0,7 14 1,-2 10 0,5 18 2,0 7 0,2-3 0,0 8-1,1-5 2,-4 0-2,6-2 1,-5-11 0,2-14-1,3-10 0,-8-7 0,6-10 0,-6-8 0,0-9 0,-12-25 0,20 29 0,-20-29-1,0 0 1,0 0 0,0 0 0,25-17 1,-18-8-1,3-14 0,0-5 1,2-13-1,3-12 0,3-2 1,-4-13-2,4-2 2,-3 3-1,-1 4-1,-4 5 1,0 10-1,-2 10 2,-6 12-2,-2 13 2,0 29-2,-2-30 1,2 30-1,0 0-2,0 0 1,0 0-1,5 27 1,-1-5 0,6 13 0,-2-1-1,2 10 3,2 6 0,0 1 2,1 3-2,-3 1 0,2-1 0,-2-5 0,2 3 0,1-6 0,-4-1 0,4-1 0,-1-5 0,3-2 0,0 0 0,0-5 0,-1 0 0,4-5 0,-3 0 0,-15-27 0,27 37 0,-27-37 0,17 25 0,-17-25 0,0 0 2,0 0 0,0 0 1,20-35 0,-15 8 1,-5-20 0,2-2 0,-4-17-1,2-8 0,-8-17-1,3-3-1,-4-6 0,1 1-1,3 1-1,0 4 1,5 11-1,0 4 1,5 17-1,3 11 0,1 19-3,-6-3-6,-3 35-12,27-5-8,-27 5 1,12 40-3,-9-13 2</inkml:trace>
  <inkml:trace contextRef="#ctx0" brushRef="#br0" timeOffset="830.0011">1045-33 64,'-17'-27'28,"17"27"-2,0 0 1,0 0-14,0 0-6,0 0-4,0 0-4,0 0-1,0 0-1,-8 25 0,11 7 1,4 12-1,-2 10 1,7 17 1,-2 11 1,3 14 1,-1 7 0,0 0 1,1 3-1,-3-8 0,2-2 0,-5-7-1,3-10 1,0-18-1,0-9 0,-3-10 0,1-13 0,-8-29 1,10 32 1,-10-32 2,0 0 2,0 0-1,0 0 0,2-44-1,3 12 1,-7-22-1,7-5-2,-1-23-1,6-6-1,0-6-1,5 1 1,2 4-1,1 6 1,4 11-2,-2 11 2,2 17-2,-7 9 1,5 11 0,-20 24-1,32-28 0,-32 28 0,32 5 0,-32-5 0,27 35 0,-15-11 0,6 11 1,-6 4 0,3 13 2,-3 4-2,-2 1 2,0 5-2,-3-3 2,1 0-1,-3 2 0,0-2 0,2-10 0,-4-2 0,1-3 0,-1-7 1,-1-5-1,1-5-1,2-2-4,-5-25-9,0 0-12,0 0-1,0 0-1,0 0 0</inkml:trace>
  <inkml:trace contextRef="#ctx0" brushRef="#br0" timeOffset="1500.0021">1972 427 68,'5'-22'32,"-5"22"-2,0 0 1,-18-27-12,18 27-7,0 0-5,-29-7-3,29 7-2,-40 2-1,40-2-2,-44 30 0,21 2 1,-1 9-1,6 11 0,1 7 0,10 5 0,4 0 0,11-7 2,6-3-2,6-8 0,2-11 0,6-11 0,-1-9 0,-5-2 0,3-9 1,-25-4-1,37-7 1,-37 7 0,29-32 0,-14 5 0,-2-5 0,-1-7 1,-2-13-1,2-2-1,-4-3 2,-1-2-2,-2 0 1,-5 5 0,2 0 0,-4 10 0,2 9 0,-3 6 0,1 7 0,2 22 1,-2-25-2,2 25 1,0 0-1,0 0-2,0 0 0,0 0 1,0 0-1,12 44 1,-7-19-1,2 14 2,-2 1 0,3 16 2,1 8-1,-4 3 2,3 1-2,-3 1 2,0 3-2,5-3 0,-3-5-2,5-10-2,-2-15-4,10 3-4,-3-15-15,-17-27-1,40 10 0,-40-10 0</inkml:trace>
  <inkml:trace contextRef="#ctx0" brushRef="#br0" timeOffset="2190.0031">2211 474 75,'-24'-7'31,"24"7"-3,0 0 1,0 0-19,0 0-4,0 0-3,0 0-3,0 0-2,0 0 0,34-10 0,-12-3 1,18 1-1,-1-5 1,11-5 1,9-5 1,3 0 0,-5-3-4,5-2-21,-8 17-3,-22-4 0,3 16-2</inkml:trace>
  <inkml:trace contextRef="#ctx0" brushRef="#br0" timeOffset="1920.0027">2456-225 52,'17'-32'29,"-17"32"0,0 0 1,0 0-10,0 0-6,0 0-5,0 0-3,0 0-4,0 0-2,0 0-1,3 25 0,-1 7-1,1 10 1,-1 12-1,3 12 1,2 13 0,1 9 2,-3 4 0,0 1 0,-3 5 0,3-2 0,0-5 0,0-5 0,-5-9 0,7-6 0,-2-14-1,0-6 1,-2-19-2,-1-10-1,-2-22-2,0 0-8,0 0-18,3-24 1,-13-11 0,7-2-1</inkml:trace>
  <inkml:trace contextRef="#ctx0" brushRef="#br0" timeOffset="3450.0049">3089 875 77,'0'0'27,"0"0"-1,0 0 0,7 22-21,-7-22-3,0 0-1,0 0-2,0 0-1,0 0 1,0 0 0,0 0 1,0 0 1,0 0 1,25 2 1,-25-2 0,0 0 1,0 0-2,0 0 1,0 0-1,0 0-1,0 0 0,0 0-1,0 0 0,0 0 0,0 0 0,0 0 0,0 0 0,0 0 1,0 0-1,0 0 1,0 0-1,0 0 0,0 0-1,0 0 1,0 0-1,-3 25 1,3-25 1,0 0 0,0 0 2,0 0 0,0 0 0,0 0 0,0 0 0,0 0 1,0 0-2,0 0 0,0 0-1,0 0-2,0 0-2,0 0-4,0 0-12,0 0-12,0 0 0,0 0-1,0 0 0</inkml:trace>
  <inkml:trace contextRef="#ctx0" brushRef="#br0" timeOffset="2790.0039">2886-350 59,'0'0'28,"0"0"-2,0 0 0,-5-22-12,5 22-7,7-25-4,-7 25-3,20-32-1,-20 32 0,35-37 0,-11 15 0,6 2 0,2 1 0,3 1 0,-1 6 0,1 0 0,7 4 0,-10 6 0,3 2 0,-10 5 0,-1 10 0,-24-15 1,30 46 0,-23-9 1,-9 10 0,-1 7 1,-14 10 0,2 7 0,-9 3 0,1 3 0,-6-6-1,6 3 0,-4-10 0,5-3-1,5-7 0,2-5 0,2-7 0,6-5 0,0-10-1,2-2 1,5-25 0,0 27 0,0-27 0,0 0 1,0 0 0,22 7 0,-22-7-5,27-5-17,-27 5-4,32-14-1,-32 14-1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0:39:30.314"/>
    </inkml:context>
    <inkml:brush xml:id="br0">
      <inkml:brushProperty name="width" value="0.15875" units="cm"/>
      <inkml:brushProperty name="height" value="0.15875" units="cm"/>
      <inkml:brushProperty name="color" value="#FFC000"/>
      <inkml:brushProperty name="fitToCurve" value="1"/>
    </inkml:brush>
  </inkml:definitions>
  <inkml:trace contextRef="#ctx0" brushRef="#br0">59 290 34,'0'0'23,"-7"-22"2,7 22 1,0 0-6,-12-29-5,12 29-2,-10-25-4,10 25-1,-10-22-3,10 22-1,0 0-2,-5-27-1,5 27-1,0 0 0,-7-27 0,7 27 0,0 0 0,-8-25 0,8 25 0,0 0 0,-2-22 0,2 22 0,0 0 0,0 0 0,0 0 0,0 0-1,0 0 0,0 0-1,0 0 0,0 0-1,0 0 1,7 40 0,3-4-2,2 9 3,3 11-1,5 16 1,0 6 1,4 13 0,1 8 1,2 7-1,0-3 1,3 5 0,-5-2 0,0-3 1,-3-4-2,0 1 1,0-6-1,-2-10 1,-3-3-1,-2-12 0,0-5 0,0-13 0,-3-9 0,-2-12 0,-10-30 0,15 27 0,-15-27 1,0 0 0,0 0 0,0 0 0,20-37 0,-20 37 1,12-45-1,-2 21-1,-5-6 1,5 3 0,-3-2-1,3 4 1,-5-4-1,2-1 1,-2-9 0,0-1-1,0-11 1,-2-6-1,2-4 1,0-11-2,0-4 1,2 2-1,0 0 1,1 3-1,-3 2 1,0 3-1,0 7 0,0 2 2,-1 8-2,-1 7 1,2 8 0,-3 4 0,-2 30-1,5-34-1,-5 34 0,0 0 0,0 0 0,0 0 0,23 37-1,-19-13 2,9 8-1,-3 5 2,2 3 0,3 4 0,2 5 0,-2 0 1,0 3-1,2 4 1,0-1-1,1 4 0,2 0 0,2 2 1,-5-7-2,5 5 1,1-9 0,-1-4 0,-2 1 0,2-5 0,-2-5 0,-3-5 0,-2-3 0,0-7 0,-3 1 0,-12-23 0,22 29 0,-22-29 0,0 0 0,22 15 1,-22-15 1,0 0 0,0 0 1,0 0 0,5-27-1,-5 27 1,-5-42 0,3 12-1,-3-16 0,0-1-1,3-15-1,-1-14 1,1-7-1,-1-11-1,1-7 1,-1-5-1,3-2 1,0-3-1,0 3 1,0 5-1,3 9 2,-3 3-1,2 10 0,1 12 0,-3 5 0,2 13-2,5 14-6,-7 10-17,3 2-3,-3 25-1,0 0-1</inkml:trace>
  <inkml:trace contextRef="#ctx0" brushRef="#br0" timeOffset="880.0012">1379-138 38,'0'0'21,"0"0"-1,0 0-2,0 0-8,-22 15-4,19 15-3,1 9-2,4 18-3,-4 11 0,4 19 0,3 9 1,0 7 0,5 8 0,0 4 1,2 8 1,1-12-1,2 4 1,2-11-1,-10-3 2,6-10-2,-8-5 1,4-15-1,-4-14 1,0-8-2,0-12 1,0-10 0,-5-27 0,8 29 1,-8-29 0,0 0 2,0 0 0,0 0 0,12-41 1,-7 1-1,0-7 0,2-16 0,1-16-2,4-12 0,-2-10-2,2 0 1,6 5-1,-4 5 1,4 3-1,-3 14 0,4 10 1,-4 12 0,0 8-1,0 14 0,-3 6-2,-12 24 1,25-22-1,-25 22 0,25 12 1,-11 10-1,1 5 1,0 10 1,2 7 0,-2 5 1,3 8 0,-4 9 0,-1 1 2,-3 2-2,-1 7 1,-1-5 0,-1 3 0,-2-5-1,0 0 2,0-8-2,0-4 0,0-10 0,-3-8 1,1-7-1,2-7 1,-5-25-2,5 27-4,-5-27-14,17-22-2,-22-18 1,22 13-1</inkml:trace>
  <inkml:trace contextRef="#ctx0" brushRef="#br0" timeOffset="1760.0024">2410 408 45,'2'-39'27,"-2"39"2,0 0 0,0 0-6,0 0-9,0 0-3,0 0-5,0 0-1,0 0-3,0 0 0,0 0-2,0 0 1,-17 49-2,9-9 0,1 11 1,-5 13-2,-1 10 2,-7 22 0,3 10 1,-3 7-1,6 8 1,-4 6-1,6 4 1,2-1-1,5-2 1,0-10-1,5-10 0,3-12 0,2-12 0,-1-15 0,1-10 0,3-10 0,-1-9 0,3-6-4,-10-34-4,20 42-9,-20-42-11,27 10-1,-2-28-1,-5-26 1</inkml:trace>
  <inkml:trace contextRef="#ctx0" brushRef="#br0" timeOffset="1300.0018">1908 440 71,'0'0'29,"0"0"-1,0 0-1,0 0-16,0 0-5,-10 23-5,13-1-3,1 0-1,6 7-1,0 3 2,5 10 0,2 2 2,1 3 0,4 0-1,0 5 2,0 2-1,1 0 1,1 2 0,-1-1-1,1-4 1,-1-6-1,-1-1 2,-2-12-2,-1-3 1,-1-7-4,-18-22-8,0 0-14,32 18 0,-32-18-2,7-25 1</inkml:trace>
  <inkml:trace contextRef="#ctx0" brushRef="#br0" timeOffset="3140.0043">2778 1437 65,'0'0'28,"0"0"-2,0 0 0,0 0-12,0 0-9,0 0-3,0 0-3,0 0-2,0 0 1,0 0-1,0 0 1,0 0 0,0 0 1,0 0 0,5 22 1,-5-22-1,0 0 1,0 0 0,22 12 0,-22-12 1,0 0-1,22-2 2,-22 2 0,0 0 1,0 0 1,20-22 1,-20 22 1,0 0-1,0 0 1,0 0-2,0 0 0,0 0-2,0 0-1,0 0 0,0 0-1,0 0-1,0 0 1,0 0-1,0 0 0,0 0 1,0 0 0,0 0 1,0 0-1,0 0 1,0 0-2,0 0-11,0 0-18,-7 22 1,7-22 0,-18 29-3</inkml:trace>
  <inkml:trace contextRef="#ctx0" brushRef="#br0" timeOffset="2460.0034">2523-64 57,'0'0'28,"0"0"-1,0 0 1,0 0-11,-5-27-6,5 27-5,18-29-3,-18 29-3,42-42 0,-18 20 0,13-3-1,-2 3 0,12 2 1,-3 8-1,6 7 1,-3 3-1,2 6 0,-4 4 0,-1 4 1,-7 3-1,0 2 1,-7 0 0,-3 3-2,-27-20 4,37 42-2,-24-20 1,-8 7-1,-3 8 2,-9 10-1,-6 12 0,-11 8 0,-1 11 0,-10 6-1,1 5 1,-3 2-1,0-3 0,-3-12 0,8-4 0,2-13 1,5-8-1,6-9 1,4-10-1,3-5 0,12-27 0,-10 27 1,10-27-1,0 0-4,0 0-1,0 0-12,22 15-11,-22-15 1,22-10-2,-22 10 0</inkml:trace>
  <inkml:trace contextRef="#ctx0" brushRef="#br0" timeOffset="6080.0085">-1670 2345 37,'0'-30'28,"0"30"-1,0 0 1,19-25-6,-19 25-6,0 0-6,0 0-4,0 0-4,-10 40-2,10-8 0,0 7-3,5 15 2,-7 8-1,9 12 2,-7 12-2,10 5 2,-5 7 0,7 8 0,-4 7 0,4 0 0,1-2 2,-3 0-2,4-6 1,-1-4-1,-1-10 1,-5-17-1,6-8 1,-6-16 1,1-9 0,-3-11 0,-3-8-2,-2-22 0,0 0-13,0 0-13,0 0-1,-35-44 0,18 17-2</inkml:trace>
  <inkml:trace contextRef="#ctx0" brushRef="#br0" timeOffset="5650.0078">-2261 2295 64,'0'0'26,"5"-24"1,-5 24-2,0 0-13,0 0-5,0 0-4,0 0-3,2 22-2,-2-22 0,5 32 0,-2 2 1,2 6-2,0 14 2,-3 12 0,6 15 2,-1 10-1,3 15 0,0 15 0,5 9 0,-3 5 1,5 1-1,0-1 0,3-10 0,0-4 1,0-13 0,-3-14-1,3-18 1,-5-12-1,0-15 2,-3-5-2,0-14 2,-4-3-1,-8-27 0,0 0-1,0 0-2,0 0-5,22-44-17,-10 9-1,-14-29-1,14 3 0</inkml:trace>
  <inkml:trace contextRef="#ctx0" brushRef="#br0" timeOffset="8731.0122">277 2603 52,'0'0'25,"-3"-27"3,3 27-3,-2-35-9,2 35-5,2-29-3,-2 29-1,5-32-5,-5 32 1,5-27-2,-5 27 1,15-25-3,-15 25 2,25-19-2,-25 19 0,37-20-1,-12 8 1,2 7-1,0-3 1,0 6-1,-2-3 0,2 5 1,-5 0-1,1 5 1,-23-5 1,34 5-1,-34-5 1,32 10-1,-32-10 1,27 9 0,-27-9-1,25 10 1,-25-10-1,0 0 1,22 22-1,-22-22 2,10 37-2,-7-7 2,-3 4-1,-3 8 2,-2 10-1,-2 2 1,-5 12-1,-3-2 0,0 10 2,-7-3-2,2 6 0,-7-1-1,2 3 1,-2-3 0,2-5-1,0-7 0,6-7 1,1-13-1,6-7 0,5-12 0,7-25 1,-10 24-1,10-24 1,0 0 0,0 0-1,0 0 1,0 0 0,0 0-3,22-20-5,-22 20-13,30-9-7,-30 9 1,27-13-3,-27 13 2</inkml:trace>
  <inkml:trace contextRef="#ctx0" brushRef="#br0" timeOffset="7890.011">-734 2898 74,'-12'-32'26,"12"32"-3,0 0 0,0 0-17,-10 47-4,12-5-3,8 9-1,-2 23-1,4 12 2,0 13 0,3 4 1,-2-2 0,6-3 0,-6-12 0,2-7 0,-1-22 0,1-13 0,0-15 0,-15-29 1,30 23 2,-30-23-1,32-30 2,-15-4 0,-5-16 0,3-11 2,-5-18-2,3-7-1,-11-12 0,3-1-1,-10 1 0,0 9-2,-2 11 1,-1 14-1,1 14 0,2 16 0,2 12 0,3 22-2,0 0-1,0 0 0,0 0 0,0 0 0,18 32-2,-8 2 2,7 15 1,0 8 0,10 14 1,-4 6 1,4 1 0,-5 1 0,5 0 0,-7-8 0,0-12 0,0-5 1,-1-12-2,1-5 2,-3-10-1,3-2 0,-20-25-1,32 32 1,-32-32 0,32 17 0,-32-17 1,0 0 0,25 7 0,-25-7 2,0 0 1,0 0 1,10-44 0,-5 14 0,-5-21 0,5-8 0,-8-22-1,6-6-1,-8-11-1,0 0 0,-7 2 0,2 7 0,-5 10-1,5 15 0,-5 15 0,8 12 0,-1 13-1,8 24 0,0 0-4,-10-25-1,10 25-6,15 27-18,-15-27-3,25 42 1,-10-17-1</inkml:trace>
  <inkml:trace contextRef="#ctx0" brushRef="#br0" timeOffset="9351.0131">509 4155 55,'0'0'27,"0"0"-1,0 0 0,0 0-6,0 0-13,0 0-3,0 0-3,0 0-1,0 0 0,-22 22-1,22-22 0,0 0 1,0 0 0,0 0 0,0 0 0,0 0 1,0 0 0,0 0 1,0 0 2,0 0 0,12-27-1,-12 27 0,5-37-1,-2 15 1,-3 0-2,5 0 2,-5 22-3,2-32 2,-2 32-1,0 0 0,0 0 1,0 0-2,0 0 2,0 0-2,0 0 0,0 0-1,0 0 2,0 0-2,0 0 1,0 0-5,0 0-20,-5 27-4,5-27-1,3 22-1,-3-22 0</inkml:trace>
  <inkml:trace contextRef="#ctx0" brushRef="#br0" timeOffset="7060.0098">-1067 2893 80,'0'0'31,"0"0"0,0 0 0,-18-29-16,18 29-6,0 0-4,-24 9-4,24-9-1,-42 42 0,14 0-2,-6 15 1,2 14 0,-5 13-1,4 12 1,1 0 0,8 2 0,9-7 0,12-5 0,6-12 0,14-13-1,5-11 1,13-11 0,2-10 1,2-9-1,6-10 1,-5-10 1,2-7-1,-5-13 2,0-7-1,-10-13 1,2-9-1,-6-15 1,-3-12 0,-11-17-1,-1-3 1,-8-8-1,-8-1 0,-6 4 0,-9 5 0,-4 10-1,-3 17 1,1 12-1,-1 15 0,5 10-1,3 5-5,22 27-2,-27-2-5,32 24-16,0 17-1,2 15 0,11 20-1</inkml:trace>
  <inkml:trace contextRef="#ctx0" brushRef="#br0" timeOffset="6370.0089">-2105 3511 77,'0'0'29,"0"0"-2,0 0 0,0 0-16,0 0-6,0 0-4,0 0-1,12-23-1,-12 23 0,39-27-1,-1 5 1,6-10 1,15-5 0,8-4 0,12-6 1,5-2 0,0 7-5,-7 5-16,-13-2-6,0 31 0,-27-4-2,0 24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0:39:30.314"/>
    </inkml:context>
    <inkml:brush xml:id="br0">
      <inkml:brushProperty name="width" value="0.15875" units="cm"/>
      <inkml:brushProperty name="height" value="0.15875" units="cm"/>
      <inkml:brushProperty name="color" value="#FFC000"/>
      <inkml:brushProperty name="fitToCurve" value="1"/>
    </inkml:brush>
  </inkml:definitions>
  <inkml:trace contextRef="#ctx0" brushRef="#br0">59 290 34,'0'0'23,"-7"-22"2,7 22 1,0 0-6,-12-29-5,12 29-2,-10-25-4,10 25-1,-10-22-3,10 22-1,0 0-2,-5-27-1,5 27-1,0 0 0,-7-27 0,7 27 0,0 0 0,-8-25 0,8 25 0,0 0 0,-2-22 0,2 22 0,0 0 0,0 0 0,0 0 0,0 0-1,0 0 0,0 0-1,0 0 0,0 0-1,0 0 1,7 40 0,3-4-2,2 9 3,3 11-1,5 16 1,0 6 1,4 13 0,1 8 1,2 7-1,0-3 1,3 5 0,-5-2 0,0-3 1,-3-4-2,0 1 1,0-6-1,-2-10 1,-3-3-1,-2-12 0,0-5 0,0-13 0,-3-9 0,-2-12 0,-10-30 0,15 27 0,-15-27 1,0 0 0,0 0 0,0 0 0,20-37 0,-20 37 1,12-45-1,-2 21-1,-5-6 1,5 3 0,-3-2-1,3 4 1,-5-4-1,2-1 1,-2-9 0,0-1-1,0-11 1,-2-6-1,2-4 1,0-11-2,0-4 1,2 2-1,0 0 1,1 3-1,-3 2 1,0 3-1,0 7 0,0 2 2,-1 8-2,-1 7 1,2 8 0,-3 4 0,-2 30-1,5-34-1,-5 34 0,0 0 0,0 0 0,0 0 0,23 37-1,-19-13 2,9 8-1,-3 5 2,2 3 0,3 4 0,2 5 0,-2 0 1,0 3-1,2 4 1,0-1-1,1 4 0,2 0 0,2 2 1,-5-7-2,5 5 1,1-9 0,-1-4 0,-2 1 0,2-5 0,-2-5 0,-3-5 0,-2-3 0,0-7 0,-3 1 0,-12-23 0,22 29 0,-22-29 0,0 0 0,22 15 1,-22-15 1,0 0 0,0 0 1,0 0 0,5-27-1,-5 27 1,-5-42 0,3 12-1,-3-16 0,0-1-1,3-15-1,-1-14 1,1-7-1,-1-11-1,1-7 1,-1-5-1,3-2 1,0-3-1,0 3 1,0 5-1,3 9 2,-3 3-1,2 10 0,1 12 0,-3 5 0,2 13-2,5 14-6,-7 10-17,3 2-3,-3 25-1,0 0-1</inkml:trace>
  <inkml:trace contextRef="#ctx0" brushRef="#br0" timeOffset="880.0012">1379-138 38,'0'0'21,"0"0"-1,0 0-2,0 0-8,-22 15-4,19 15-3,1 9-2,4 18-3,-4 11 0,4 19 0,3 9 1,0 7 0,5 8 0,0 4 1,2 8 1,1-12-1,2 4 1,2-11-1,-10-3 2,6-10-2,-8-5 1,4-15-1,-4-14 1,0-8-2,0-12 1,0-10 0,-5-27 0,8 29 1,-8-29 0,0 0 2,0 0 0,0 0 0,12-41 1,-7 1-1,0-7 0,2-16 0,1-16-2,4-12 0,-2-10-2,2 0 1,6 5-1,-4 5 1,4 3-1,-3 14 0,4 10 1,-4 12 0,0 8-1,0 14 0,-3 6-2,-12 24 1,25-22-1,-25 22 0,25 12 1,-11 10-1,1 5 1,0 10 1,2 7 0,-2 5 1,3 8 0,-4 9 0,-1 1 2,-3 2-2,-1 7 1,-1-5 0,-1 3 0,-2-5-1,0 0 2,0-8-2,0-4 0,0-10 0,-3-8 1,1-7-1,2-7 1,-5-25-2,5 27-4,-5-27-14,17-22-2,-22-18 1,22 13-1</inkml:trace>
  <inkml:trace contextRef="#ctx0" brushRef="#br0" timeOffset="1760.0024">2410 408 45,'2'-39'27,"-2"39"2,0 0 0,0 0-6,0 0-9,0 0-3,0 0-5,0 0-1,0 0-3,0 0 0,0 0-2,0 0 1,-17 49-2,9-9 0,1 11 1,-5 13-2,-1 10 2,-7 22 0,3 10 1,-3 7-1,6 8 1,-4 6-1,6 4 1,2-1-1,5-2 1,0-10-1,5-10 0,3-12 0,2-12 0,-1-15 0,1-10 0,3-10 0,-1-9 0,3-6-4,-10-34-4,20 42-9,-20-42-11,27 10-1,-2-28-1,-5-26 1</inkml:trace>
  <inkml:trace contextRef="#ctx0" brushRef="#br0" timeOffset="1300.0018">1908 440 71,'0'0'29,"0"0"-1,0 0-1,0 0-16,0 0-5,-10 23-5,13-1-3,1 0-1,6 7-1,0 3 2,5 10 0,2 2 2,1 3 0,4 0-1,0 5 2,0 2-1,1 0 1,1 2 0,-1-1-1,1-4 1,-1-6-1,-1-1 2,-2-12-2,-1-3 1,-1-7-4,-18-22-8,0 0-14,32 18 0,-32-18-2,7-25 1</inkml:trace>
  <inkml:trace contextRef="#ctx0" brushRef="#br0" timeOffset="3140.0043">2778 1437 65,'0'0'28,"0"0"-2,0 0 0,0 0-12,0 0-9,0 0-3,0 0-3,0 0-2,0 0 1,0 0-1,0 0 1,0 0 0,0 0 1,0 0 0,5 22 1,-5-22-1,0 0 1,0 0 0,22 12 0,-22-12 1,0 0-1,22-2 2,-22 2 0,0 0 1,0 0 1,20-22 1,-20 22 1,0 0-1,0 0 1,0 0-2,0 0 0,0 0-2,0 0-1,0 0 0,0 0-1,0 0-1,0 0 1,0 0-1,0 0 0,0 0 1,0 0 0,0 0 1,0 0-1,0 0 1,0 0-2,0 0-11,0 0-18,-7 22 1,7-22 0,-18 29-3</inkml:trace>
  <inkml:trace contextRef="#ctx0" brushRef="#br0" timeOffset="2460.0034">2523-64 57,'0'0'28,"0"0"-1,0 0 1,0 0-11,-5-27-6,5 27-5,18-29-3,-18 29-3,42-42 0,-18 20 0,13-3-1,-2 3 0,12 2 1,-3 8-1,6 7 1,-3 3-1,2 6 0,-4 4 0,-1 4 1,-7 3-1,0 2 1,-7 0 0,-3 3-2,-27-20 4,37 42-2,-24-20 1,-8 7-1,-3 8 2,-9 10-1,-6 12 0,-11 8 0,-1 11 0,-10 6-1,1 5 1,-3 2-1,0-3 0,-3-12 0,8-4 0,2-13 1,5-8-1,6-9 1,4-10-1,3-5 0,12-27 0,-10 27 1,10-27-1,0 0-4,0 0-1,0 0-12,22 15-11,-22-15 1,22-10-2,-22 10 0</inkml:trace>
  <inkml:trace contextRef="#ctx0" brushRef="#br0" timeOffset="6080.0085">-1670 2345 37,'0'-30'28,"0"30"-1,0 0 1,19-25-6,-19 25-6,0 0-6,0 0-4,0 0-4,-10 40-2,10-8 0,0 7-3,5 15 2,-7 8-1,9 12 2,-7 12-2,10 5 2,-5 7 0,7 8 0,-4 7 0,4 0 0,1-2 2,-3 0-2,4-6 1,-1-4-1,-1-10 1,-5-17-1,6-8 1,-6-16 1,1-9 0,-3-11 0,-3-8-2,-2-22 0,0 0-13,0 0-13,0 0-1,-35-44 0,18 17-2</inkml:trace>
  <inkml:trace contextRef="#ctx0" brushRef="#br0" timeOffset="5650.0078">-2261 2295 64,'0'0'26,"5"-24"1,-5 24-2,0 0-13,0 0-5,0 0-4,0 0-3,2 22-2,-2-22 0,5 32 0,-2 2 1,2 6-2,0 14 2,-3 12 0,6 15 2,-1 10-1,3 15 0,0 15 0,5 9 0,-3 5 1,5 1-1,0-1 0,3-10 0,0-4 1,0-13 0,-3-14-1,3-18 1,-5-12-1,0-15 2,-3-5-2,0-14 2,-4-3-1,-8-27 0,0 0-1,0 0-2,0 0-5,22-44-17,-10 9-1,-14-29-1,14 3 0</inkml:trace>
  <inkml:trace contextRef="#ctx0" brushRef="#br0" timeOffset="8731.0122">277 2603 52,'0'0'25,"-3"-27"3,3 27-3,-2-35-9,2 35-5,2-29-3,-2 29-1,5-32-5,-5 32 1,5-27-2,-5 27 1,15-25-3,-15 25 2,25-19-2,-25 19 0,37-20-1,-12 8 1,2 7-1,0-3 1,0 6-1,-2-3 0,2 5 1,-5 0-1,1 5 1,-23-5 1,34 5-1,-34-5 1,32 10-1,-32-10 1,27 9 0,-27-9-1,25 10 1,-25-10-1,0 0 1,22 22-1,-22-22 2,10 37-2,-7-7 2,-3 4-1,-3 8 2,-2 10-1,-2 2 1,-5 12-1,-3-2 0,0 10 2,-7-3-2,2 6 0,-7-1-1,2 3 1,-2-3 0,2-5-1,0-7 0,6-7 1,1-13-1,6-7 0,5-12 0,7-25 1,-10 24-1,10-24 1,0 0 0,0 0-1,0 0 1,0 0 0,0 0-3,22-20-5,-22 20-13,30-9-7,-30 9 1,27-13-3,-27 13 2</inkml:trace>
  <inkml:trace contextRef="#ctx0" brushRef="#br0" timeOffset="7890.011">-734 2898 74,'-12'-32'26,"12"32"-3,0 0 0,0 0-17,-10 47-4,12-5-3,8 9-1,-2 23-1,4 12 2,0 13 0,3 4 1,-2-2 0,6-3 0,-6-12 0,2-7 0,-1-22 0,1-13 0,0-15 0,-15-29 1,30 23 2,-30-23-1,32-30 2,-15-4 0,-5-16 0,3-11 2,-5-18-2,3-7-1,-11-12 0,3-1-1,-10 1 0,0 9-2,-2 11 1,-1 14-1,1 14 0,2 16 0,2 12 0,3 22-2,0 0-1,0 0 0,0 0 0,0 0 0,18 32-2,-8 2 2,7 15 1,0 8 0,10 14 1,-4 6 1,4 1 0,-5 1 0,5 0 0,-7-8 0,0-12 0,0-5 1,-1-12-2,1-5 2,-3-10-1,3-2 0,-20-25-1,32 32 1,-32-32 0,32 17 0,-32-17 1,0 0 0,25 7 0,-25-7 2,0 0 1,0 0 1,10-44 0,-5 14 0,-5-21 0,5-8 0,-8-22-1,6-6-1,-8-11-1,0 0 0,-7 2 0,2 7 0,-5 10-1,5 15 0,-5 15 0,8 12 0,-1 13-1,8 24 0,0 0-4,-10-25-1,10 25-6,15 27-18,-15-27-3,25 42 1,-10-17-1</inkml:trace>
  <inkml:trace contextRef="#ctx0" brushRef="#br0" timeOffset="9351.0131">509 4155 55,'0'0'27,"0"0"-1,0 0 0,0 0-6,0 0-13,0 0-3,0 0-3,0 0-1,0 0 0,-22 22-1,22-22 0,0 0 1,0 0 0,0 0 0,0 0 0,0 0 1,0 0 0,0 0 1,0 0 2,0 0 0,12-27-1,-12 27 0,5-37-1,-2 15 1,-3 0-2,5 0 2,-5 22-3,2-32 2,-2 32-1,0 0 0,0 0 1,0 0-2,0 0 2,0 0-2,0 0 0,0 0-1,0 0 2,0 0-2,0 0 1,0 0-5,0 0-20,-5 27-4,5-27-1,3 22-1,-3-22 0</inkml:trace>
  <inkml:trace contextRef="#ctx0" brushRef="#br0" timeOffset="7060.0098">-1067 2893 80,'0'0'31,"0"0"0,0 0 0,-18-29-16,18 29-6,0 0-4,-24 9-4,24-9-1,-42 42 0,14 0-2,-6 15 1,2 14 0,-5 13-1,4 12 1,1 0 0,8 2 0,9-7 0,12-5 0,6-12 0,14-13-1,5-11 1,13-11 0,2-10 1,2-9-1,6-10 1,-5-10 1,2-7-1,-5-13 2,0-7-1,-10-13 1,2-9-1,-6-15 1,-3-12 0,-11-17-1,-1-3 1,-8-8-1,-8-1 0,-6 4 0,-9 5 0,-4 10-1,-3 17 1,1 12-1,-1 15 0,5 10-1,3 5-5,22 27-2,-27-2-5,32 24-16,0 17-1,2 15 0,11 20-1</inkml:trace>
  <inkml:trace contextRef="#ctx0" brushRef="#br0" timeOffset="6370.0089">-2105 3511 77,'0'0'29,"0"0"-2,0 0 0,0 0-16,0 0-6,0 0-4,0 0-1,12-23-1,-12 23 0,39-27-1,-1 5 1,6-10 1,15-5 0,8-4 0,12-6 1,5-2 0,0 7-5,-7 5-16,-13-2-6,0 31 0,-27-4-2,0 24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0:47:30.560"/>
    </inkml:context>
    <inkml:brush xml:id="br0">
      <inkml:brushProperty name="width" value="0.30868" units="cm"/>
      <inkml:brushProperty name="height" value="0.30868" units="cm"/>
      <inkml:brushProperty name="color" value="#FF0000"/>
      <inkml:brushProperty name="fitToCurve" value="1"/>
    </inkml:brush>
  </inkml:definitions>
  <inkml:trace contextRef="#ctx0" brushRef="#br0">6562 42 0,'0'0'18,"0"0"1,0 0-5,0 0 1,0 0 0,0 0 3,0 0-4,0 0-1,0 0-3,0 0-2,-29 8-1,29-8-2,0 0-1,0 0-1,0 0 0,0 0-1,-35-3 1,35 3-1,-28-7-1,28 7 1,-41-10-1,15 8 0,-5-6-1,-1 6 1,-14-3-1,0 2 0,-3 1 0,-11 2 1,-1-3-1,-10 3 0,-1 0 0,-6 3 0,-5-1 0,-1 1 0,1 2 0,0 0 0,-7 2 0,1 0 0,-6 3 0,0 0 0,-2 0 0,-7 2 1,-5-2 0,-3 5 0,-6-3 0,-3 0 0,0 3 0,-11 0 0,3 2 1,-1 0-1,4 5-1,-4-2 1,4 2 0,5 2-1,0 1 1,3 2-1,1 0 1,4 0-1,-2-3 1,3 6-1,0-3 0,-3 2 1,3-2-1,3 5 0,-1-2 0,7-1 1,-1 3-1,4 2 0,-1 1 0,1 4 1,-1-2-1,6 5 0,0 7 0,-3 0 0,1 7 0,2 3 0,3 3 1,8 1-1,4 1 0,2 0 0,6-5 0,6 2 0,-3-9 0,9 2 0,2-5 0,-2 0 1,8-2-1,3-1 1,-3 3 1,6 3-1,3-3 0,12 0 1,-4-5-1,15 3 0,-6-5 0,9-1-1,3-9 0,11-2 0,-6 2 0,0-5 0,4 2 0,2 1 0,3-3 0,6-3 0,-4 3 0,1 0 1,9-5-2,-6 8 2,11-3-1,-3 0 0,12 5 0,-6 2 0,12 0 0,-1 1 0,7 4 0,2-2 0,0-3 0,3 3 0,-2-8 0,-1 3 0,3-5 0,3 0 0,0-2 0,0-1 1,3-1-1,0-1 0,3-3 0,-3 3 1,8-2-2,-2 0 1,2-1 0,4-2 0,-4 3 0,3 0 0,7-1 0,-1-1 0,0-1 1,6 0-1,5-2 0,4-1 1,5-1-1,9-1 1,3 0-1,8-2 1,-2 0-1,8 0 1,-3-1-1,-3 1 0,10 5 0,-1 0 0,0 2 0,2 0-1,7 0 2,3 0-2,8-2 3,6 2-3,2-7 2,10 5 0,2-5 1,3 0-1,9-1-1,0 1 1,0 0-1,5 0 1,1 2-1,5-2 1,3 0-1,12-3 1,-1-2-1,7 0 0,8-5 1,3-3-1,0-1 1,-1-4-1,1 1 0,-3-1 1,-5 4-1,-1-4 0,-8 3 1,2-2-1,-5 0 0,3-1 0,-4 1 1,1-1-1,-3-1 0,6-1 0,-4 0 0,1-2 0,0-3-1,0 0 2,-6 1-2,0-4 2,0 1-2,-9 0 2,1-5-2,2 7 3,-6-2-2,-2-3 0,-3 1 0,0-1 0,-1-2 1,4-3-1,-6-2 1,0 0-1,3-7 0,-1 0 1,-2-3-1,-6 0 0,-5-5 1,-9-2-1,-6 0 0,-12-3 0,-14 1 1,-8-1 0,-15-2-1,-9 2 1,-11 3 0,-8 5-1,-9-3 1,-4 8-1,-7-1 0,-7 4 1,1-1-1,-4 2 0,-2-4 1,0-1-1,-3 4 0,0-4 0,-3-2 1,0-2-1,0 2 0,0-2 0,-3-5 0,-3 0 0,0-1-1,-5 4 1,2-3 0,-5 2-1,-6 3 1,-3-1-1,0 8 1,-6 0 0,0 3 0,-5 2-1,-1 2 1,1 1 0,-1 2 0,-2 0-1,-1 0 1,-2-1 0,0 1 0,-3-2-1,0 2 1,-6-3 0,0-2 0,-3 3-1,-3-3 1,1 0 0,-7-3 0,1 1-1,-3-1 1,-9-2 0,-6-2-1,-5 0 1,-3-1-1,-9 6 1,-3-1 0,-8 1-1,-9 2 1,0-3 0,-6 6 0,-6-1 0,-5 3 0,-9-5 0,-3 0 0,-8 3 0,-3-3 0,-9 2 0,-6 3 0,-5-2-1,-1 1 1,-5 1 0,-3 0 0,-6 0 0,-8 0 0,0 0 0,-7-3 1,-7 1-1,-7-1 0,-2-4 0,-9-1 0,-6 3 0,-3 3 0,-14 2 0,0 5-1,-11 2-2,2 17-1,-20-7-6,21 20-21,-21 2-4,3 1-1,9 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16:45:04.915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EFC128D3-F670-4F76-86F0-981125B6FE00}" emma:medium="tactile" emma:mode="ink">
          <msink:context xmlns:msink="http://schemas.microsoft.com/ink/2010/main" type="inkDrawing" rotatedBoundingBox="7259,7025 8464,1539 13156,2569 11951,8055" hotPoints="12414,4545 9810,7150 7205,4545 9810,1941" semanticType="enclosure" shapeName="Circle"/>
        </emma:interpretation>
      </emma:emma>
    </inkml:annotationXML>
    <inkml:trace contextRef="#ctx0" brushRef="#br0">3357 370 62,'7'-34'24,"-7"34"1,-3-30 1,3 30-11,-17-24-1,-5 6 0,22 18-4,-47-22-2,22 15-2,-17-10 0,13 4-1,-13-6-1,2 4 0,-4-5-3,-1-2 1,-12 2-1,8 1 1,-13-3-2,-5 4 2,-17 1-2,0 2 2,-10 3 0,0 10-1,-7-3 1,-3 10-1,-7 7 0,-3 8 0,1 4 1,-1 8-2,3 7 2,0 11-3,2 9 2,-2 15-1,7 14 0,-2 18-1,2 27 0,0 17 0,-2 24 0,2 13 0,0 20 0,3 12 1,2 20 0,8 2 0,4-3 1,13 6-1,15-10 0,14 2 0,18 0 0,17-5 0,25-12-1,15-10 1,24-7 0,13-8 0,14-4 0,16-13 0,14-15 1,15-14-1,17-13 1,18-12 0,22-12-1,19-20 0,16-15 0,14-22 0,13-22 0,12-22 0,10-27 1,2-27-1,-12-28 1,-5-21-1,-12-33-1,-15-24 1,-10-27 0,-18-25 0,-19-24 0,-17-18 1,-18-16-2,-24-11 0,-23-4 2,-26-1-1,-33 8 0,-35 14 0,-34 21-1,-30 9 1,-24 25-1,-26 17-1,-19 29 0,-17 20 0,-10 25-1,-15 10 0,0 19-1,-12 8-6,7 16-20,-5 9-1,7 6 0,8 11 0</inkml:trace>
  </inkml:traceGroup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16:45:06.855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D7F37712-BDE1-42AF-AD29-54940C6DF3BC}" emma:medium="tactile" emma:mode="ink">
          <msink:context xmlns:msink="http://schemas.microsoft.com/ink/2010/main" type="inkDrawing" rotatedBoundingBox="1104,15533 1666,9191 6374,9608 5812,15951" hotPoints="6276,12702 3570,15407 865,12702 3570,9997" semanticType="enclosure" shapeName="Circle"/>
        </emma:interpretation>
      </emma:emma>
    </inkml:annotationXML>
    <inkml:trace contextRef="#ctx0" brushRef="#br0">3045 500 59,'-32'-30'28,"32"30"1,-42-19-1,12 9-7,30 10-2,-57-20-7,57 20-2,-57-20-4,57 20 0,-54-24-2,29 19 1,-12-15-2,2 13 1,-7-3-1,0 3-1,-9-3 0,-1 5 0,-13-3 0,4 6-1,-11-3 0,-5 8 0,-7-1 0,-5 3 0,-7 7-1,-5 5 0,-8 6-1,-2 11 1,-3 8 1,3 7-1,2 8 0,3 7 0,5 9 0,2 9 0,5 18-1,2 11 1,3 22-1,-5 12 0,5 25 1,1 12 0,3 15-1,1 14 1,10 8-1,8 5 0,9 2 2,12 1-1,18-6-2,17 1 1,20-1 0,17-2-1,20-3 2,10-4-2,17-5 1,5-6 1,10 1-1,8-10 1,6-8 0,9-9 0,4-10 0,10-10 0,12-10-1,18-20 1,12-19-1,2-12 1,6-20-1,2-23 1,2-24 0,-2-19 0,-7-21 1,-3-19-1,5-24 0,0-23 1,0-24-1,0-20 1,2-25 0,-2-24-1,-7-25 1,-8-17 0,-15-15 1,-12-9-2,-10-6 2,-12-9-1,-20-6 0,-12-1 2,-21-6-2,-16 8 0,-23-3 0,-22 3 0,-17-1-2,-20 8 0,-17 3 0,-20 14 0,-10 15-1,-25 5 1,-14 13-3,-18 1 1,-12 23-3,-33 2-5,-1 23-21,-14 22-2,-4 16 1,8 23 0</inkml:trace>
  </inkml:traceGroup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16:45:10.907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F928ACFB-00FE-4010-9A67-FF8F5B9E7E2D}" emma:medium="tactile" emma:mode="ink">
          <msink:context xmlns:msink="http://schemas.microsoft.com/ink/2010/main" type="inkDrawing" rotatedBoundingBox="29214,8431 30059,2948 34553,3641 33708,9123" hotPoints="34244,5961 31698,8506 29153,5961 31698,3415" semanticType="enclosure" shapeName="Circle"/>
        </emma:interpretation>
      </emma:emma>
    </inkml:annotationXML>
    <inkml:trace contextRef="#ctx0" brushRef="#br0">3015 450 47,'-12'-47'23,"12"47"3,-27-47-3,2 20-7,8 3 0,-18-6-1,10 8-1,-14-13-5,12 16-1,-15-13-2,4 17-1,-4-12-2,0 10 0,-2-8-1,2 10 0,-5-2 0,-2 2-1,-6 3 1,6 2-1,-11 3 0,-4 7 0,-10 0-1,-8 5 1,-4 10-1,-8 4 0,-2 13 0,-6 8 0,1 9 0,-5 7 0,7 13 0,-5 12 0,-2 13 0,10 12 0,-3 12 0,2 10-1,1 12 0,0 5 1,-1 10 1,3 5-2,5 5 2,0 2-2,13 5 1,-1 10 0,15 10 0,8 2 0,17 8-2,17-3 2,13 3 0,14-3 0,10-9 0,16-3 0,13-5 1,11-5-1,13-2 1,1-8-1,8-5-1,8-4 1,2-6 0,7-16 0,10-13-1,8-13 1,10-14 0,16-19-1,19-18 1,9-23 0,17-18 0,3-18 0,2-15 0,5-15 1,1-9-1,-4-3 1,-4-9-1,-7-1 1,-8-5-1,-5-4 1,-10-11-1,-7-4 1,-11-12 0,-9-18 0,-10-27-1,-14-22 0,-8-27-1,-10-35 0,-13-24-2,-7-37 1,-4-19 0,-9-16-1,-14 6 1,-17 4 0,-17 10 1,-26 16 1,-21 18 0,-30 33 1,-30 22-1,-30 24 0,-27 20 1,-21 8-3,-16 24-2,-10 12-5,13 20-20,0 17-3,7 6 2,22 14-2</inkml:trace>
  </inkml:traceGroup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6:11:12.196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4B3617D9-30F7-4C46-9AB8-44094E1A4E19}" emma:medium="tactile" emma:mode="ink">
          <msink:context xmlns:msink="http://schemas.microsoft.com/ink/2010/main" type="inkDrawing" rotatedBoundingBox="24001,764 27206,328 27558,2919 24353,3354" hotPoints="26877,1853 25432,3297 23988,1853 25432,409" semanticType="enclosure" shapeName="Circle"/>
        </emma:interpretation>
      </emma:emma>
    </inkml:annotationXML>
    <inkml:trace contextRef="#ctx0" brushRef="#br0">1988 219 31,'5'-22'22,"-5"22"2,0 0-2,0 0-3,0 0-5,-12-24-2,12 24-2,0 0-2,0 0 1,-30-30-3,30 30 0,0 0-1,-25-15 0,25 15 0,-24-12 0,24 12 0,-25-15-1,25 15 1,-22-14 0,22 14-1,-27-18-1,27 18 0,-28-14 0,28 14-1,-37-18-1,15 9 0,22 9 0,-47-13 0,20 8-1,0 0 0,-3 1 1,-2 1-1,0 1 0,0 4 0,-8-2 1,3 3-1,-2 1 0,-8 1 0,5 0 1,-5 3-1,-3-1 0,-4 0 0,5 3 0,-8 0 0,2 2 0,-2 1 0,3-1 0,2 5 0,3 0 0,-3 1 0,2 1 0,6 6 0,2 0-1,2 2 1,-4 5 0,-1 0 0,6 0 0,2 4-1,0 1 1,0 3 0,2-1 0,3 0-1,-3-2 1,8 3 0,0 2 0,5-1 0,2 4 0,-2-1 0,7 3 0,0 2-1,3 5 1,2 3 0,-2-1 0,2 6-1,0 4 1,2 0 0,3 1 0,0 2 1,5 0-1,5 0 0,0-1 0,5 4 1,0-6-1,10 3 1,2-2-1,5-1 0,5 0-1,1-2 1,6-2 0,1 2-1,7-5 1,0-3 0,9-1 0,6-4-1,7-4 2,8-5-2,12-3 2,5-7-1,12-2 0,0-11 0,8-4 0,0-5 0,4-8 0,1-4 0,-5-8 0,-3-5 0,-2-4 0,7-8 1,-10-8-1,10-7 0,-5-12 0,5-7 1,-4-6-1,-1-7 0,-7-7 0,-8-2 0,-4-6-1,-11 3 1,-9 0-1,-10 2-1,-11-7 2,-11 0-1,-8-2 0,-17-3 0,-13 0 0,-19-5 0,-13-5 1,-14 0 0,-15 3-1,-11 5-1,-11-8-1,-1 15-2,-14-10-4,14 22-12,-4-4-13,-1 6 1,8 1 0,8 5 0</inkml:trace>
  </inkml:traceGroup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6:11:20.481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224D2B3B-0754-4B7E-9235-1DA03FCD7429}" emma:medium="tactile" emma:mode="ink">
          <msink:context xmlns:msink="http://schemas.microsoft.com/ink/2010/main" type="inkDrawing" rotatedBoundingBox="23336,15891 25161,18101 22858,20002 21033,17792" hotPoints="24295,17979 22856,19417 21418,17979 22856,16540" semanticType="enclosure" shapeName="Circle"/>
        </emma:interpretation>
      </emma:emma>
    </inkml:annotationXML>
    <inkml:trace contextRef="#ctx0" brushRef="#br0">1879 113 40,'0'0'26,"0"0"1,0 0 0,-32-29-10,32 29-5,-25-10-1,25 10-3,-22-8 0,22 8-3,-22-5 0,22 5-1,-27-2 0,27 2-1,-28-5 0,28 5 0,-29-5 0,29 5 0,-30-5-1,30 5 0,-27-7 1,27 7-2,-30-8 1,30 8 0,-34-7-1,34 7 0,-32-10 0,32 10 0,-38-2 0,38 2 0,-42-5-1,42 5 1,-42-3-1,20 6 0,22-3 0,-49 0 1,24 0-1,0 0 0,-4 2 0,4 1 1,-5-1-1,3 3 0,-3 2 0,6 1 0,-6 2 0,3 2 0,-3 0-1,1 3 1,-1 0 0,0 4 0,-2-1 0,-2 1 0,-3 4-1,2 4 1,-2 0 0,-3 0 0,1 2 0,-1 1 0,1 4 0,2 1 0,-5-3 0,5 0 0,-3 0 0,0 2 0,3 3 1,0 0-1,0 2 0,3 1 0,-1-4 0,3 6-1,2 0 1,8 0 0,-8-3 0,8 1 0,0-3 0,5-1 1,-1-1 0,6 7 1,0-3-1,-1-2-1,6 2 2,-1-2-2,3 3 1,1-6-2,1 5 2,3-4-3,0-3 2,5 5 1,-3 0-1,3-1 0,3 9 0,2 2 0,5-1 0,-3 3 0,3 6 0,4-1 0,4 5 0,1 2 0,6 1 0,2-3 0,5 2 0,5-2 0,8-5 0,2 3 0,4-5-1,6-3 1,0-5 0,5-2 0,2 0 1,0-5 0,3-3 0,-1-4 0,6 2 0,-3-5-1,3 0 1,2-5-1,0 0 0,5-7-1,-2 0 1,4-3 0,-4-10 0,4 1 0,1-6 0,2-4 1,-3-8-1,1-2 1,-3-8-1,-5-2 0,0-5 0,-3-5 1,-9-12-1,-3-2 0,3-6 1,-3-9-2,-7-8 2,-2-5-1,-4-14 1,-4-3-1,-2-5 1,-6-3-1,-9-4 0,-8-3 0,-4 1 0,-6-3-1,-7 2 0,-10-2 1,-5 5-1,-10-1 0,-4 3-1,-13 1 1,-8 6-2,-14 1 0,-6 19 0,-19 0-2,-9 28-2,-38-1-5,2 35-15,-24 14-7,-15 18 1,-13 25-1,-9 4 2</inkml:trace>
  </inkml:traceGroup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6:11:22.842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A4C35CC9-B6D6-458D-BCA0-5CF995035C84}" emma:medium="tactile" emma:mode="ink">
          <msink:context xmlns:msink="http://schemas.microsoft.com/ink/2010/main" type="inkDrawing" rotatedBoundingBox="24102,19083 26509,17852 27590,19968 25183,21198" hotPoints="26861,19599 25609,20851 24357,19599 25609,18347" semanticType="enclosure" shapeName="Circle"/>
        </emma:interpretation>
      </emma:emma>
    </inkml:annotationXML>
    <inkml:trace contextRef="#ctx0" brushRef="#br0">1949 278 40,'0'0'24,"-12"-34"4,12 34-3,0 0-6,-20-27-4,20 27-3,-25-17-2,25 17-3,-34-22-1,34 22-2,-42-20-1,19 13 0,-9-8-1,5 5 1,-5-2-1,5 7-1,-5-8 1,2 4 0,0-1-1,3 2 1,0-1-1,-5-4 0,-3 1 0,1 5 0,-1-3 0,1 5 0,-6-3 0,3 3-1,-3 5 0,8 3 0,-2-1 1,2 8-1,-3-2 0,0 1 0,-2 4 0,0 6-1,-5-1 1,0 4 0,-7 2 0,-1 3 0,-2 1 0,-2 6 0,0-2 0,2 2 0,5 3 1,2-2-1,3-1 0,-2-2 0,4-2 1,8 2-1,0 0 0,0-3 1,-3 1-1,8-1 0,0 1 0,5-1 1,0 1-1,2-1 0,2 3 1,4 0-1,-1 5 1,-3 0-1,6 2 1,-3 1-1,3-1 1,0 3-1,2-3 0,2 1 0,1-6 0,4 5 0,1 1 0,4-1 0,6 8 0,-3 0 0,5-1 0,0 6 0,2 2 0,3 0 0,2 5 0,3 0-1,0-2 1,7 0 0,0 2 0,3-5 0,-1-3 0,11-1 0,-1-4 0,6-6 0,12-1 0,4-2 1,11-3-1,5-2 0,7-2 0,2-3 0,8-5 0,2-5 1,1-7-1,-3 0 0,0-8 1,0-4-1,2-5 1,0-3-1,6-7 1,-3-6-1,-1-4 1,6-5-1,-3-7 1,-2-5-1,-7-5 1,-3-8 0,-15-9 0,-2-8-1,-16-5 1,-6-10 0,-11-4 0,-7-8 0,-7-7 0,-10-10-1,-15-8 0,-5 3 0,-12-7-1,-13 2 0,-12 3-1,-17-3-1,-8 17-2,-22 0-3,8 45-9,-26-1-18,-9 28 1,-7 19 0,-16 20-1</inkml:trace>
  </inkml:traceGroup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6:11:27.830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0B5BD0FD-0036-4E47-B423-56F9D118B3A9}" emma:medium="tactile" emma:mode="ink">
          <msink:context xmlns:msink="http://schemas.microsoft.com/ink/2010/main" type="inkDrawing" rotatedBoundingBox="10104,18598 11105,15764 13751,16698 12751,19532" hotPoints="13230,17937 11788,19378 10347,17937 11788,16495" semanticType="enclosure" shapeName="Circle"/>
        </emma:interpretation>
      </emma:emma>
    </inkml:annotationXML>
    <inkml:trace contextRef="#ctx0" brushRef="#br0">1678 442 56,'-32'-20'27,"32"20"2,-37-17-1,14 5-11,23 12-6,-44-15-2,44 15-2,-47-10-2,25 12-1,-5-4-1,4 7 0,-1-5-1,-1 5 0,0 0 0,0 2-1,-4-2 0,4 2 1,-7 1-1,5-1 1,-5-2-1,2 5 1,-5-3-1,6 6 0,-3-4 0,0 6-1,-3 0 0,0 2 0,1 0 0,-3 6 0,2-1 0,-4 2 0,-1 3-1,-2 3 1,2-1 0,-4 1 0,2 7-1,-3 0 1,3 2 0,0 3 0,0 0-1,8 2 1,-3 5 0,2 0 0,3-4 0,2 1-1,-2-1 1,8-1 0,-4 0 0,1-2-1,5 2 1,5 3 0,-6 2 1,9 3 0,1 2 0,1 8-1,2-3 2,0 2-2,3-4 2,2 2-2,-3 0 0,6 2 0,-3-7 0,5 1 0,2-6 0,3 2 0,0-1 0,5 1 1,5-4-2,0 0 1,5-1 0,2-1 0,5 4 0,3 0 0,4-2 0,8 0 0,5-3 0,8 0-1,4-2 1,5-3 0,8-2 0,4-2 0,3-3 0,3-5 0,0-3 0,-6-1 0,11-9 0,-3 1 0,-3-5 1,6-5-1,-6-3 0,8-7 1,0 0-1,5-7 0,-5-3 1,5-7-1,2-2 1,-2-6-1,0-2 1,-2-7-1,-3-6 1,-3-4-1,-9-2 1,-8-4 0,-7-6 0,-8 2-1,-7-7 1,-2-1 0,-8-4 0,0-6-1,-8-6 1,-2-6 0,-2-12-2,-8-9 2,-2-6-2,-5-4 2,-7-3-2,-13 0 1,-3-3-1,-9 1 2,-10 11-1,-12 4 0,-11 6 0,-12 4-1,-14 4 1,-13 5-1,-17 7 1,-15 3-3,-3 7 0,-9-2-1,2 19-5,-20-7-14,8 15-10,5 12 1,-1 12-1,8 23 1</inkml:trace>
  </inkml:traceGroup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6:11:12.196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 contextRef="#ctx0" brushRef="#br0">1988 219 31,'5'-22'22,"-5"22"2,0 0-2,0 0-3,0 0-5,-12-24-2,12 24-2,0 0-2,0 0 1,-30-30-3,30 30 0,0 0-1,-25-15 0,25 15 0,-24-12 0,24 12 0,-25-15-1,25 15 1,-22-14 0,22 14-1,-27-18-1,27 18 0,-28-14 0,28 14-1,-37-18-1,15 9 0,22 9 0,-47-13 0,20 8-1,0 0 0,-3 1 1,-2 1-1,0 1 0,0 4 0,-8-2 1,3 3-1,-2 1 0,-8 1 0,5 0 1,-5 3-1,-3-1 0,-4 0 0,5 3 0,-8 0 0,2 2 0,-2 1 0,3-1 0,2 5 0,3 0 0,-3 1 0,2 1 0,6 6 0,2 0-1,2 2 1,-4 5 0,-1 0 0,6 0 0,2 4-1,0 1 1,0 3 0,2-1 0,3 0-1,-3-2 1,8 3 0,0 2 0,5-1 0,2 4 0,-2-1 0,7 3 0,0 2-1,3 5 1,2 3 0,-2-1 0,2 6-1,0 4 1,2 0 0,3 1 0,0 2 1,5 0-1,5 0 0,0-1 0,5 4 1,0-6-1,10 3 1,2-2-1,5-1 0,5 0-1,1-2 1,6-2 0,1 2-1,7-5 1,0-3 0,9-1 0,6-4-1,7-4 2,8-5-2,12-3 2,5-7-1,12-2 0,0-11 0,8-4 0,0-5 0,4-8 0,1-4 0,-5-8 0,-3-5 0,-2-4 0,7-8 1,-10-8-1,10-7 0,-5-12 0,5-7 1,-4-6-1,-1-7 0,-7-7 0,-8-2 0,-4-6-1,-11 3 1,-9 0-1,-10 2-1,-11-7 2,-11 0-1,-8-2 0,-17-3 0,-13 0 0,-19-5 0,-13-5 1,-14 0 0,-15 3-1,-11 5-1,-11-8-1,-1 15-2,-14-10-4,14 22-12,-4-4-13,-1 6 1,8 1 0,8 5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6:11:20.481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 contextRef="#ctx0" brushRef="#br0">1879 113 40,'0'0'26,"0"0"1,0 0 0,-32-29-10,32 29-5,-25-10-1,25 10-3,-22-8 0,22 8-3,-22-5 0,22 5-1,-27-2 0,27 2-1,-28-5 0,28 5 0,-29-5 0,29 5 0,-30-5-1,30 5 0,-27-7 1,27 7-2,-30-8 1,30 8 0,-34-7-1,34 7 0,-32-10 0,32 10 0,-38-2 0,38 2 0,-42-5-1,42 5 1,-42-3-1,20 6 0,22-3 0,-49 0 1,24 0-1,0 0 0,-4 2 0,4 1 1,-5-1-1,3 3 0,-3 2 0,6 1 0,-6 2 0,3 2 0,-3 0-1,1 3 1,-1 0 0,0 4 0,-2-1 0,-2 1 0,-3 4-1,2 4 1,-2 0 0,-3 0 0,1 2 0,-1 1 0,1 4 0,2 1 0,-5-3 0,5 0 0,-3 0 0,0 2 0,3 3 1,0 0-1,0 2 0,3 1 0,-1-4 0,3 6-1,2 0 1,8 0 0,-8-3 0,8 1 0,0-3 0,5-1 1,-1-1 0,6 7 1,0-3-1,-1-2-1,6 2 2,-1-2-2,3 3 1,1-6-2,1 5 2,3-4-3,0-3 2,5 5 1,-3 0-1,3-1 0,3 9 0,2 2 0,5-1 0,-3 3 0,3 6 0,4-1 0,4 5 0,1 2 0,6 1 0,2-3 0,5 2 0,5-2 0,8-5 0,2 3 0,4-5-1,6-3 1,0-5 0,5-2 0,2 0 1,0-5 0,3-3 0,-1-4 0,6 2 0,-3-5-1,3 0 1,2-5-1,0 0 0,5-7-1,-2 0 1,4-3 0,-4-10 0,4 1 0,1-6 0,2-4 1,-3-8-1,1-2 1,-3-8-1,-5-2 0,0-5 0,-3-5 1,-9-12-1,-3-2 0,3-6 1,-3-9-2,-7-8 2,-2-5-1,-4-14 1,-4-3-1,-2-5 1,-6-3-1,-9-4 0,-8-3 0,-4 1 0,-6-3-1,-7 2 0,-10-2 1,-5 5-1,-10-1 0,-4 3-1,-13 1 1,-8 6-2,-14 1 0,-6 19 0,-19 0-2,-9 28-2,-38-1-5,2 35-15,-24 14-7,-15 18 1,-13 25-1,-9 4 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0:39:30.314"/>
    </inkml:context>
    <inkml:brush xml:id="br0">
      <inkml:brushProperty name="width" value="0.15875" units="cm"/>
      <inkml:brushProperty name="height" value="0.15875" units="cm"/>
      <inkml:brushProperty name="color" value="#FFC000"/>
      <inkml:brushProperty name="fitToCurve" value="1"/>
    </inkml:brush>
  </inkml:definitions>
  <inkml:trace contextRef="#ctx0" brushRef="#br0">59 290 34,'0'0'23,"-7"-22"2,7 22 1,0 0-6,-12-29-5,12 29-2,-10-25-4,10 25-1,-10-22-3,10 22-1,0 0-2,-5-27-1,5 27-1,0 0 0,-7-27 0,7 27 0,0 0 0,-8-25 0,8 25 0,0 0 0,-2-22 0,2 22 0,0 0 0,0 0 0,0 0 0,0 0-1,0 0 0,0 0-1,0 0 0,0 0-1,0 0 1,7 40 0,3-4-2,2 9 3,3 11-1,5 16 1,0 6 1,4 13 0,1 8 1,2 7-1,0-3 1,3 5 0,-5-2 0,0-3 1,-3-4-2,0 1 1,0-6-1,-2-10 1,-3-3-1,-2-12 0,0-5 0,0-13 0,-3-9 0,-2-12 0,-10-30 0,15 27 0,-15-27 1,0 0 0,0 0 0,0 0 0,20-37 0,-20 37 1,12-45-1,-2 21-1,-5-6 1,5 3 0,-3-2-1,3 4 1,-5-4-1,2-1 1,-2-9 0,0-1-1,0-11 1,-2-6-1,2-4 1,0-11-2,0-4 1,2 2-1,0 0 1,1 3-1,-3 2 1,0 3-1,0 7 0,0 2 2,-1 8-2,-1 7 1,2 8 0,-3 4 0,-2 30-1,5-34-1,-5 34 0,0 0 0,0 0 0,0 0 0,23 37-1,-19-13 2,9 8-1,-3 5 2,2 3 0,3 4 0,2 5 0,-2 0 1,0 3-1,2 4 1,0-1-1,1 4 0,2 0 0,2 2 1,-5-7-2,5 5 1,1-9 0,-1-4 0,-2 1 0,2-5 0,-2-5 0,-3-5 0,-2-3 0,0-7 0,-3 1 0,-12-23 0,22 29 0,-22-29 0,0 0 0,22 15 1,-22-15 1,0 0 0,0 0 1,0 0 0,5-27-1,-5 27 1,-5-42 0,3 12-1,-3-16 0,0-1-1,3-15-1,-1-14 1,1-7-1,-1-11-1,1-7 1,-1-5-1,3-2 1,0-3-1,0 3 1,0 5-1,3 9 2,-3 3-1,2 10 0,1 12 0,-3 5 0,2 13-2,5 14-6,-7 10-17,3 2-3,-3 25-1,0 0-1</inkml:trace>
  <inkml:trace contextRef="#ctx0" brushRef="#br0" timeOffset="880.0012">1379-138 38,'0'0'21,"0"0"-1,0 0-2,0 0-8,-22 15-4,19 15-3,1 9-2,4 18-3,-4 11 0,4 19 0,3 9 1,0 7 0,5 8 0,0 4 1,2 8 1,1-12-1,2 4 1,2-11-1,-10-3 2,6-10-2,-8-5 1,4-15-1,-4-14 1,0-8-2,0-12 1,0-10 0,-5-27 0,8 29 1,-8-29 0,0 0 2,0 0 0,0 0 0,12-41 1,-7 1-1,0-7 0,2-16 0,1-16-2,4-12 0,-2-10-2,2 0 1,6 5-1,-4 5 1,4 3-1,-3 14 0,4 10 1,-4 12 0,0 8-1,0 14 0,-3 6-2,-12 24 1,25-22-1,-25 22 0,25 12 1,-11 10-1,1 5 1,0 10 1,2 7 0,-2 5 1,3 8 0,-4 9 0,-1 1 2,-3 2-2,-1 7 1,-1-5 0,-1 3 0,-2-5-1,0 0 2,0-8-2,0-4 0,0-10 0,-3-8 1,1-7-1,2-7 1,-5-25-2,5 27-4,-5-27-14,17-22-2,-22-18 1,22 13-1</inkml:trace>
  <inkml:trace contextRef="#ctx0" brushRef="#br0" timeOffset="1760.0024">2410 408 45,'2'-39'27,"-2"39"2,0 0 0,0 0-6,0 0-9,0 0-3,0 0-5,0 0-1,0 0-3,0 0 0,0 0-2,0 0 1,-17 49-2,9-9 0,1 11 1,-5 13-2,-1 10 2,-7 22 0,3 10 1,-3 7-1,6 8 1,-4 6-1,6 4 1,2-1-1,5-2 1,0-10-1,5-10 0,3-12 0,2-12 0,-1-15 0,1-10 0,3-10 0,-1-9 0,3-6-4,-10-34-4,20 42-9,-20-42-11,27 10-1,-2-28-1,-5-26 1</inkml:trace>
  <inkml:trace contextRef="#ctx0" brushRef="#br0" timeOffset="1300.0018">1908 440 71,'0'0'29,"0"0"-1,0 0-1,0 0-16,0 0-5,-10 23-5,13-1-3,1 0-1,6 7-1,0 3 2,5 10 0,2 2 2,1 3 0,4 0-1,0 5 2,0 2-1,1 0 1,1 2 0,-1-1-1,1-4 1,-1-6-1,-1-1 2,-2-12-2,-1-3 1,-1-7-4,-18-22-8,0 0-14,32 18 0,-32-18-2,7-25 1</inkml:trace>
  <inkml:trace contextRef="#ctx0" brushRef="#br0" timeOffset="3140.0043">2778 1437 65,'0'0'28,"0"0"-2,0 0 0,0 0-12,0 0-9,0 0-3,0 0-3,0 0-2,0 0 1,0 0-1,0 0 1,0 0 0,0 0 1,0 0 0,5 22 1,-5-22-1,0 0 1,0 0 0,22 12 0,-22-12 1,0 0-1,22-2 2,-22 2 0,0 0 1,0 0 1,20-22 1,-20 22 1,0 0-1,0 0 1,0 0-2,0 0 0,0 0-2,0 0-1,0 0 0,0 0-1,0 0-1,0 0 1,0 0-1,0 0 0,0 0 1,0 0 0,0 0 1,0 0-1,0 0 1,0 0-2,0 0-11,0 0-18,-7 22 1,7-22 0,-18 29-3</inkml:trace>
  <inkml:trace contextRef="#ctx0" brushRef="#br0" timeOffset="2460.0034">2523-64 57,'0'0'28,"0"0"-1,0 0 1,0 0-11,-5-27-6,5 27-5,18-29-3,-18 29-3,42-42 0,-18 20 0,13-3-1,-2 3 0,12 2 1,-3 8-1,6 7 1,-3 3-1,2 6 0,-4 4 0,-1 4 1,-7 3-1,0 2 1,-7 0 0,-3 3-2,-27-20 4,37 42-2,-24-20 1,-8 7-1,-3 8 2,-9 10-1,-6 12 0,-11 8 0,-1 11 0,-10 6-1,1 5 1,-3 2-1,0-3 0,-3-12 0,8-4 0,2-13 1,5-8-1,6-9 1,4-10-1,3-5 0,12-27 0,-10 27 1,10-27-1,0 0-4,0 0-1,0 0-12,22 15-11,-22-15 1,22-10-2,-22 10 0</inkml:trace>
  <inkml:trace contextRef="#ctx0" brushRef="#br0" timeOffset="6080.0085">-1670 2345 37,'0'-30'28,"0"30"-1,0 0 1,19-25-6,-19 25-6,0 0-6,0 0-4,0 0-4,-10 40-2,10-8 0,0 7-3,5 15 2,-7 8-1,9 12 2,-7 12-2,10 5 2,-5 7 0,7 8 0,-4 7 0,4 0 0,1-2 2,-3 0-2,4-6 1,-1-4-1,-1-10 1,-5-17-1,6-8 1,-6-16 1,1-9 0,-3-11 0,-3-8-2,-2-22 0,0 0-13,0 0-13,0 0-1,-35-44 0,18 17-2</inkml:trace>
  <inkml:trace contextRef="#ctx0" brushRef="#br0" timeOffset="5650.0078">-2261 2295 64,'0'0'26,"5"-24"1,-5 24-2,0 0-13,0 0-5,0 0-4,0 0-3,2 22-2,-2-22 0,5 32 0,-2 2 1,2 6-2,0 14 2,-3 12 0,6 15 2,-1 10-1,3 15 0,0 15 0,5 9 0,-3 5 1,5 1-1,0-1 0,3-10 0,0-4 1,0-13 0,-3-14-1,3-18 1,-5-12-1,0-15 2,-3-5-2,0-14 2,-4-3-1,-8-27 0,0 0-1,0 0-2,0 0-5,22-44-17,-10 9-1,-14-29-1,14 3 0</inkml:trace>
  <inkml:trace contextRef="#ctx0" brushRef="#br0" timeOffset="8731.0122">277 2603 52,'0'0'25,"-3"-27"3,3 27-3,-2-35-9,2 35-5,2-29-3,-2 29-1,5-32-5,-5 32 1,5-27-2,-5 27 1,15-25-3,-15 25 2,25-19-2,-25 19 0,37-20-1,-12 8 1,2 7-1,0-3 1,0 6-1,-2-3 0,2 5 1,-5 0-1,1 5 1,-23-5 1,34 5-1,-34-5 1,32 10-1,-32-10 1,27 9 0,-27-9-1,25 10 1,-25-10-1,0 0 1,22 22-1,-22-22 2,10 37-2,-7-7 2,-3 4-1,-3 8 2,-2 10-1,-2 2 1,-5 12-1,-3-2 0,0 10 2,-7-3-2,2 6 0,-7-1-1,2 3 1,-2-3 0,2-5-1,0-7 0,6-7 1,1-13-1,6-7 0,5-12 0,7-25 1,-10 24-1,10-24 1,0 0 0,0 0-1,0 0 1,0 0 0,0 0-3,22-20-5,-22 20-13,30-9-7,-30 9 1,27-13-3,-27 13 2</inkml:trace>
  <inkml:trace contextRef="#ctx0" brushRef="#br0" timeOffset="7890.011">-734 2898 74,'-12'-32'26,"12"32"-3,0 0 0,0 0-17,-10 47-4,12-5-3,8 9-1,-2 23-1,4 12 2,0 13 0,3 4 1,-2-2 0,6-3 0,-6-12 0,2-7 0,-1-22 0,1-13 0,0-15 0,-15-29 1,30 23 2,-30-23-1,32-30 2,-15-4 0,-5-16 0,3-11 2,-5-18-2,3-7-1,-11-12 0,3-1-1,-10 1 0,0 9-2,-2 11 1,-1 14-1,1 14 0,2 16 0,2 12 0,3 22-2,0 0-1,0 0 0,0 0 0,0 0 0,18 32-2,-8 2 2,7 15 1,0 8 0,10 14 1,-4 6 1,4 1 0,-5 1 0,5 0 0,-7-8 0,0-12 0,0-5 1,-1-12-2,1-5 2,-3-10-1,3-2 0,-20-25-1,32 32 1,-32-32 0,32 17 0,-32-17 1,0 0 0,25 7 0,-25-7 2,0 0 1,0 0 1,10-44 0,-5 14 0,-5-21 0,5-8 0,-8-22-1,6-6-1,-8-11-1,0 0 0,-7 2 0,2 7 0,-5 10-1,5 15 0,-5 15 0,8 12 0,-1 13-1,8 24 0,0 0-4,-10-25-1,10 25-6,15 27-18,-15-27-3,25 42 1,-10-17-1</inkml:trace>
  <inkml:trace contextRef="#ctx0" brushRef="#br0" timeOffset="9351.0131">509 4155 55,'0'0'27,"0"0"-1,0 0 0,0 0-6,0 0-13,0 0-3,0 0-3,0 0-1,0 0 0,-22 22-1,22-22 0,0 0 1,0 0 0,0 0 0,0 0 0,0 0 1,0 0 0,0 0 1,0 0 2,0 0 0,12-27-1,-12 27 0,5-37-1,-2 15 1,-3 0-2,5 0 2,-5 22-3,2-32 2,-2 32-1,0 0 0,0 0 1,0 0-2,0 0 2,0 0-2,0 0 0,0 0-1,0 0 2,0 0-2,0 0 1,0 0-5,0 0-20,-5 27-4,5-27-1,3 22-1,-3-22 0</inkml:trace>
  <inkml:trace contextRef="#ctx0" brushRef="#br0" timeOffset="7060.0098">-1067 2893 80,'0'0'31,"0"0"0,0 0 0,-18-29-16,18 29-6,0 0-4,-24 9-4,24-9-1,-42 42 0,14 0-2,-6 15 1,2 14 0,-5 13-1,4 12 1,1 0 0,8 2 0,9-7 0,12-5 0,6-12 0,14-13-1,5-11 1,13-11 0,2-10 1,2-9-1,6-10 1,-5-10 1,2-7-1,-5-13 2,0-7-1,-10-13 1,2-9-1,-6-15 1,-3-12 0,-11-17-1,-1-3 1,-8-8-1,-8-1 0,-6 4 0,-9 5 0,-4 10-1,-3 17 1,1 12-1,-1 15 0,5 10-1,3 5-5,22 27-2,-27-2-5,32 24-16,0 17-1,2 15 0,11 20-1</inkml:trace>
  <inkml:trace contextRef="#ctx0" brushRef="#br0" timeOffset="6370.0089">-2105 3511 77,'0'0'29,"0"0"-2,0 0 0,0 0-16,0 0-6,0 0-4,0 0-1,12-23-1,-12 23 0,39-27-1,-1 5 1,6-10 1,15-5 0,8-4 0,12-6 1,5-2 0,0 7-5,-7 5-16,-13-2-6,0 31 0,-27-4-2,0 24 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6:11:22.842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 contextRef="#ctx0" brushRef="#br0">1949 278 40,'0'0'24,"-12"-34"4,12 34-3,0 0-6,-20-27-4,20 27-3,-25-17-2,25 17-3,-34-22-1,34 22-2,-42-20-1,19 13 0,-9-8-1,5 5 1,-5-2-1,5 7-1,-5-8 1,2 4 0,0-1-1,3 2 1,0-1-1,-5-4 0,-3 1 0,1 5 0,-1-3 0,1 5 0,-6-3 0,3 3-1,-3 5 0,8 3 0,-2-1 1,2 8-1,-3-2 0,0 1 0,-2 4 0,0 6-1,-5-1 1,0 4 0,-7 2 0,-1 3 0,-2 1 0,-2 6 0,0-2 0,2 2 0,5 3 1,2-2-1,3-1 0,-2-2 0,4-2 1,8 2-1,0 0 0,0-3 1,-3 1-1,8-1 0,0 1 0,5-1 1,0 1-1,2-1 0,2 3 1,4 0-1,-1 5 1,-3 0-1,6 2 1,-3 1-1,3-1 1,0 3-1,2-3 0,2 1 0,1-6 0,4 5 0,1 1 0,4-1 0,6 8 0,-3 0 0,5-1 0,0 6 0,2 2 0,3 0 0,2 5 0,3 0-1,0-2 1,7 0 0,0 2 0,3-5 0,-1-3 0,11-1 0,-1-4 0,6-6 0,12-1 0,4-2 1,11-3-1,5-2 0,7-2 0,2-3 0,8-5 0,2-5 1,1-7-1,-3 0 0,0-8 1,0-4-1,2-5 1,0-3-1,6-7 1,-3-6-1,-1-4 1,6-5-1,-3-7 1,-2-5-1,-7-5 1,-3-8 0,-15-9 0,-2-8-1,-16-5 1,-6-10 0,-11-4 0,-7-8 0,-7-7 0,-10-10-1,-15-8 0,-5 3 0,-12-7-1,-13 2 0,-12 3-1,-17-3-1,-8 17-2,-22 0-3,8 45-9,-26-1-18,-9 28 1,-7 19 0,-16 20-1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6:11:27.830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 contextRef="#ctx0" brushRef="#br0">1678 442 56,'-32'-20'27,"32"20"2,-37-17-1,14 5-11,23 12-6,-44-15-2,44 15-2,-47-10-2,25 12-1,-5-4-1,4 7 0,-1-5-1,-1 5 0,0 0 0,0 2-1,-4-2 0,4 2 1,-7 1-1,5-1 1,-5-2-1,2 5 1,-5-3-1,6 6 0,-3-4 0,0 6-1,-3 0 0,0 2 0,1 0 0,-3 6 0,2-1 0,-4 2 0,-1 3-1,-2 3 1,2-1 0,-4 1 0,2 7-1,-3 0 1,3 2 0,0 3 0,0 0-1,8 2 1,-3 5 0,2 0 0,3-4 0,2 1-1,-2-1 1,8-1 0,-4 0 0,1-2-1,5 2 1,5 3 0,-6 2 1,9 3 0,1 2 0,1 8-1,2-3 2,0 2-2,3-4 2,2 2-2,-3 0 0,6 2 0,-3-7 0,5 1 0,2-6 0,3 2 0,0-1 0,5 1 1,5-4-2,0 0 1,5-1 0,2-1 0,5 4 0,3 0 0,4-2 0,8 0 0,5-3 0,8 0-1,4-2 1,5-3 0,8-2 0,4-2 0,3-3 0,3-5 0,0-3 0,-6-1 0,11-9 0,-3 1 0,-3-5 1,6-5-1,-6-3 0,8-7 1,0 0-1,5-7 0,-5-3 1,5-7-1,2-2 1,-2-6-1,0-2 1,-2-7-1,-3-6 1,-3-4-1,-9-2 1,-8-4 0,-7-6 0,-8 2-1,-7-7 1,-2-1 0,-8-4 0,0-6-1,-8-6 1,-2-6 0,-2-12-2,-8-9 2,-2-6-2,-5-4 2,-7-3-2,-13 0 1,-3-3-1,-9 1 2,-10 11-1,-12 4 0,-11 6 0,-12 4-1,-14 4 1,-13 5-1,-17 7 1,-15 3-3,-3 7 0,-9-2-1,2 19-5,-20-7-14,8 15-10,5 12 1,-1 12-1,8 23 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6:12:12.853"/>
    </inkml:context>
    <inkml:brush xml:id="br0">
      <inkml:brushProperty name="width" value="0.21167" units="cm"/>
      <inkml:brushProperty name="height" value="0.21167" units="cm"/>
      <inkml:brushProperty name="fitToCurve" value="1"/>
    </inkml:brush>
  </inkml:definitions>
  <inkml:trace contextRef="#ctx0" brushRef="#br0">2149 274 19,'0'0'20,"0"0"0,0 0 0,-27-14-2,27 14-2,0 0-2,-28-27-2,28 27-2,-34-20-1,34 20-2,-40-22 1,40 22-2,-47-22-2,47 22 0,-52-25 0,52 25-1,-47-25 0,25 16-1,-8-6 0,3 3 0,-5-1 0,0 3-1,-5-2 0,-3 2 0,-2 0 0,0 3 0,-5 0 0,3 2 1,-3 0-1,0 0-1,-2 2 1,4 3 0,-2 0 0,-2 3-1,-3 2 0,0 2 0,-5 1 1,3 4-1,-3 5 0,-2 3 0,-3 2 0,0 5 0,0 5-1,1 2 1,1 6-1,3 2 1,1 4-1,1 1 1,6 2-1,4-2 1,8 5 0,0-1-1,3 6 1,1-3-1,6 5 1,2 0-1,3 3 1,2 4 0,3 0-1,0 6 1,5-1-1,4 0 1,1 11 1,7 1 0,2 1 0,6 2 0,6 0 1,4 0-1,4 0 0,5-2 0,5-8-1,3 0 0,2 1-1,5-6 1,2-2 0,1-3 0,7-4 0,2-1 0,-2-9 0,2-5 1,-2-5-1,3-3 0,-1-7 1,0-3-1,1-1 0,-1-4 1,5-4-1,3-3 0,10-7 1,5 0-1,2-10 1,5-3 0,-3-9 0,3-3 0,-5-9 0,-2-6 0,-8-12 0,-5-4 0,-4-14 0,-1-6 0,3-8 0,2-7 0,-5-5 0,6-3 0,-4-2 0,-1 0 0,-1 5 0,-5-5-1,-4-2-1,-6 2 0,-7 0 0,-2 5 0,-10 0 0,-6-1 0,-9 6 0,-7 7 1,-16 3 0,-6 0 1,-13-6 0,-13 1-1,-7-2 1,-12-6-1,-13 3-1,-9-8-1,-3 10-2,-15-2-2,5 17-2,-27-5-9,5 13-17,5 9 1,-3 3 1,3 17 0</inkml:trace>
  <inkml:trace contextRef="#ctx0" brushRef="#br0" timeOffset="1668.0954">2413 2931 49,'-10'-37'26,"10"37"1,-24-24 2,24 24-6,-35-20-7,-2-2-5,15 12-2,-18-10-3,3 13 0,-12-13-2,4 11 0,-9-9-1,4 8-1,-4-4 0,-3 6-1,-5-4 0,3 5 0,-3 2-1,-7 2 0,-3 6 0,-4 4 0,-6 3 0,-4 10-1,-1 7 1,-4 5-1,2 17 0,2 5 1,1 10-1,-1 7 0,1 8 0,7 7 0,7 5-1,5 3 1,8 2 0,5-1 0,9 6-1,8 0 1,15-2 0,5-3 0,12-1-1,7-1 2,13-1-2,10 1 1,9 2 1,11 0 0,12-3 0,7 1 0,10-6 1,5-4-1,15-3 1,5-14-1,10-16-1,9-4 2,3-13-1,5-4 0,5-18 1,0-4-1,3-16 1,-1-7 0,-7-7 0,0-12 0,-2-8 0,-3-7 0,-3-3 1,4-7-1,-11-2 0,-5-6-1,-5-2 0,-7 3 1,-10-3-1,-10 3 1,-14-6 0,-6 3 0,-17-4-1,-2-1 2,-18-5 0,-5-7-1,-16 0 2,-9-3-2,-14-7 1,-13 0-1,-19 1 1,-13 6-1,-12 0 1,-14 16-2,-9-4 1,-11 11-2,2 12-1,-18-8-2,13 25-4,-12-14-11,2 16-14,7 13 0,3 7 1,2 13-3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6:12:18.676"/>
    </inkml:context>
    <inkml:brush xml:id="br0">
      <inkml:brushProperty name="width" value="0.21167" units="cm"/>
      <inkml:brushProperty name="height" value="0.21167" units="cm"/>
      <inkml:brushProperty name="fitToCurve" value="1"/>
    </inkml:brush>
  </inkml:definitions>
  <inkml:trace contextRef="#ctx0" brushRef="#br0">1680 173 46,'0'0'25,"0"0"1,0 0 0,-25-24-13,3 9-4,22 15-1,-37-20-1,37 20-1,-42-12 1,42 12-2,-45-15-1,45 15 0,-47-19 0,23 11-1,-6-4-1,3 4 0,-5-4 0,2 5-1,-5-3 1,1 5-1,-8 0-1,2 0 1,-2 5 0,0 0 0,-2 0-1,-1 8 1,-2-1-1,3 3 0,-3 2 0,0 5 0,0 3 0,-3 5 0,4 7-1,-4 2 1,3 5-1,0 3 0,5 7 1,-2 1-1,2 1 0,5 3 1,0 3-1,-1 0 1,6-1-1,3 1 1,1 4 0,4-4 0,-1 7 1,0 0-2,8-3 2,-3 1-2,3-3 2,0 0-1,4-3 0,1-2-1,5-7 1,-1 0 0,3-5 0,3 2 0,2-2 0,0 2 0,5 3 0,2-3 0,3 5 0,5 3 0,7 0 0,3 4 0,4 3-1,8 0 1,5-2 0,5 0 0,8-6 0,2-2 1,2-4-1,5-4 0,3-1 0,5-6 1,-3-4-1,7-3 1,1-3-1,5-4 1,-1-3-1,8-7 1,-2-2 0,4-8-1,-2 0 1,5-5-1,0-5 1,0 0-1,0-5 1,-3 0 0,0-7-1,-2-2 1,-5-6 0,-7-7 0,-5-7 0,-8-5 0,-5-13 0,-7-7 0,-5-12 0,-5-2 0,-7-8 0,-6-8-1,-6-2 1,-6-7-1,-10 2 0,-4 1 0,-8 4 0,-2 0-1,-8 5 1,-5 2 0,-7 3-2,-13 0 1,-4 8-1,-18-11-1,-10 11-3,-29-18-3,2 24-9,-24-6-15,-11 9 1,-4 13-1,-13 6 2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6:12:20.521"/>
    </inkml:context>
    <inkml:brush xml:id="br0">
      <inkml:brushProperty name="width" value="0.21167" units="cm"/>
      <inkml:brushProperty name="height" value="0.21167" units="cm"/>
      <inkml:brushProperty name="fitToCurve" value="1"/>
    </inkml:brush>
  </inkml:definitions>
  <inkml:trace contextRef="#ctx0" brushRef="#br0">2242 310 31,'0'0'23,"-17"-27"1,17 27 1,-25-19-6,3-4-7,22 23 0,-45-36-1,45 36-1,-52-35-1,52 35-1,-62-34-1,38 21-1,-18-9-1,10 10-1,-13-5-1,6 2-1,-8 0 0,2 3-1,-2 0 0,-2 2 0,-3 2-1,0 6 0,-5-1 1,-5 6-1,-4 4 0,-1 8 0,-2 7-1,-3 5 1,-2 8 0,-3 4-1,1 5 1,1 3 0,4 5-1,-3 2 1,0 0-1,-1 3 1,6 6 0,0 4 0,2-3 0,8 2 0,5 3 1,4 0-2,6 2 2,7-4-1,7 2-1,5 0 1,5 2-1,3 0 0,7 6 0,5-6 1,8 3-1,2 2 0,7 0 0,3 0 0,10 1 0,7-1 1,5 5-2,10 3 3,12-1-1,10 4-1,8-4 2,7 1-2,2-3 2,1-5-1,4-4 1,-7-6-3,-5-7 2,-2-5 0,0-10 0,-1-4 0,1-11 0,7-7 0,5-12 0,12-12 0,8-10 0,15-13 1,-1-5-1,3-11 0,5-4 1,0-9-1,-7-2 1,-6-3-1,-7-3-1,-7 1 3,-7-11-3,-8 1 2,-10 0-1,-5-1 1,-10-2-1,-5-2 1,-14-3 0,-11 1-1,-6-6 2,-14-7-1,-9-10 0,-7-7 0,-13-13-1,-12-2 0,-10-12-1,-13-3 1,-14 6-1,-5 6 0,-13 10 0,-7 13 0,-7 19-2,-13 11 0,-2 36-4,-22 0-11,4 29-14,-4 18 0,-1 10-1,3 14 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6:12:23.627"/>
    </inkml:context>
    <inkml:brush xml:id="br0">
      <inkml:brushProperty name="width" value="0.21167" units="cm"/>
      <inkml:brushProperty name="height" value="0.21167" units="cm"/>
      <inkml:brushProperty name="fitToCurve" value="1"/>
    </inkml:brush>
  </inkml:definitions>
  <inkml:trace contextRef="#ctx0" brushRef="#br0">2135 228 36,'0'0'23,"-7"-25"1,7 25-2,-32-29-7,32 29-3,-40-27-2,40 27-2,-49-25-2,24 10-1,-12 1-1,5-1-1,-8 3 1,3-3-2,-7 5 0,2-2 0,-10 2-1,3 7 0,-3-4 0,2 5 0,-4-1 0,2 3-1,-2 3 0,2-1 1,-3 3-1,8 7 0,-7 3-1,2 5 1,-5 2-1,3 7 1,0 3-1,2 8 1,0 4-1,0 3 0,-2 12 0,4 2 1,1 8-1,-6 5 1,3 7-1,-2 0 1,-3 5-1,0 3 1,3-3 0,0-2-1,4-6 1,1-4-1,9-7 2,3-3-1,8-5 0,4-3 0,5-2 0,8-2 0,4 0 0,8 2-1,0 0 0,0-2 0,8 2 1,4-5-1,8 5-1,0 5 1,9 5 1,6-2-1,12 11 0,10-1 0,4 2 0,9-1 1,4-1-1,7-8 0,6-8 0,7-7 1,5-14 0,4-8-1,13-12 1,8-10 0,14-13 1,11-7-1,-1-9 1,5-6 0,0-7-1,-2-4 1,-7-9 0,-1-6 0,-20-1 0,-6-2 0,-9-2 0,-9-1 1,-10-7-1,-2 5 0,-16-2 1,-6 4-1,-9-6 1,-6-4 0,-16-4 0,-4 0 0,-13-8 0,-7-7 0,-15-7-1,-5-6 1,-19-6 0,-8 4 1,-13-5 0,-2 10 0,-14 5 0,-1 15 0,-10 2 0,3 18 0,-10 2-1,5 10-1,-2 2-1,-4 5 0,4 3-1,-3-3-2,5 12-2,-8-14-2,21 22-9,-9-12-16,4 2 0,2 4 1,-1 9-1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0:39:42.475"/>
    </inkml:context>
    <inkml:brush xml:id="br0">
      <inkml:brushProperty name="width" value="0.15875" units="cm"/>
      <inkml:brushProperty name="height" value="0.15875" units="cm"/>
      <inkml:brushProperty name="color" value="#FFC000"/>
      <inkml:brushProperty name="fitToCurve" value="1"/>
    </inkml:brush>
  </inkml:definitions>
  <inkml:trace contextRef="#ctx0" brushRef="#br0">9 46 58,'-2'-22'29,"2"22"-2,0 0 1,0 0-11,0 0-4,-8-27-5,8 27-2,0 0-2,0 0-2,0 0-1,0 0-2,0 0 0,-2 24-1,7-2 0,-3 5 0,6 13 0,-3 7 0,7 14 1,-2 10 0,5 18 2,0 7 0,2-3 0,0 8-1,1-5 2,-4 0-2,6-2 1,-5-11 0,2-14-1,3-10 0,-8-7 0,6-10 0,-6-8 0,0-9 0,-12-25 0,20 29 0,-20-29-1,0 0 1,0 0 0,0 0 0,25-17 1,-18-8-1,3-14 0,0-5 1,2-13-1,3-12 0,3-2 1,-4-13-2,4-2 2,-3 3-1,-1 4-1,-4 5 1,0 10-1,-2 10 2,-6 12-2,-2 13 2,0 29-2,-2-30 1,2 30-1,0 0-2,0 0 1,0 0-1,5 27 1,-1-5 0,6 13 0,-2-1-1,2 10 3,2 6 0,0 1 2,1 3-2,-3 1 0,2-1 0,-2-5 0,2 3 0,1-6 0,-4-1 0,4-1 0,-1-5 0,3-2 0,0 0 0,0-5 0,-1 0 0,4-5 0,-3 0 0,-15-27 0,27 37 0,-27-37 0,17 25 0,-17-25 0,0 0 2,0 0 0,0 0 1,20-35 0,-15 8 1,-5-20 0,2-2 0,-4-17-1,2-8 0,-8-17-1,3-3-1,-4-6 0,1 1-1,3 1-1,0 4 1,5 11-1,0 4 1,5 17-1,3 11 0,1 19-3,-6-3-6,-3 35-12,27-5-8,-27 5 1,12 40-3,-9-13 2</inkml:trace>
  <inkml:trace contextRef="#ctx0" brushRef="#br0" timeOffset="830.0011">1045-33 64,'-17'-27'28,"17"27"-2,0 0 1,0 0-14,0 0-6,0 0-4,0 0-4,0 0-1,0 0-1,-8 25 0,11 7 1,4 12-1,-2 10 1,7 17 1,-2 11 1,3 14 1,-1 7 0,0 0 1,1 3-1,-3-8 0,2-2 0,-5-7-1,3-10 1,0-18-1,0-9 0,-3-10 0,1-13 0,-8-29 1,10 32 1,-10-32 2,0 0 2,0 0-1,0 0 0,2-44-1,3 12 1,-7-22-1,7-5-2,-1-23-1,6-6-1,0-6-1,5 1 1,2 4-1,1 6 1,4 11-2,-2 11 2,2 17-2,-7 9 1,5 11 0,-20 24-1,32-28 0,-32 28 0,32 5 0,-32-5 0,27 35 0,-15-11 0,6 11 1,-6 4 0,3 13 2,-3 4-2,-2 1 2,0 5-2,-3-3 2,1 0-1,-3 2 0,0-2 0,2-10 0,-4-2 0,1-3 0,-1-7 1,-1-5-1,1-5-1,2-2-4,-5-25-9,0 0-12,0 0-1,0 0-1,0 0 0</inkml:trace>
  <inkml:trace contextRef="#ctx0" brushRef="#br0" timeOffset="1500.0021">1972 427 68,'5'-22'32,"-5"22"-2,0 0 1,-18-27-12,18 27-7,0 0-5,-29-7-3,29 7-2,-40 2-1,40-2-2,-44 30 0,21 2 1,-1 9-1,6 11 0,1 7 0,10 5 0,4 0 0,11-7 2,6-3-2,6-8 0,2-11 0,6-11 0,-1-9 0,-5-2 0,3-9 1,-25-4-1,37-7 1,-37 7 0,29-32 0,-14 5 0,-2-5 0,-1-7 1,-2-13-1,2-2-1,-4-3 2,-1-2-2,-2 0 1,-5 5 0,2 0 0,-4 10 0,2 9 0,-3 6 0,1 7 0,2 22 1,-2-25-2,2 25 1,0 0-1,0 0-2,0 0 0,0 0 1,0 0-1,12 44 1,-7-19-1,2 14 2,-2 1 0,3 16 2,1 8-1,-4 3 2,3 1-2,-3 1 2,0 3-2,5-3 0,-3-5-2,5-10-2,-2-15-4,10 3-4,-3-15-15,-17-27-1,40 10 0,-40-10 0</inkml:trace>
  <inkml:trace contextRef="#ctx0" brushRef="#br0" timeOffset="2190.0031">2211 474 75,'-24'-7'31,"24"7"-3,0 0 1,0 0-19,0 0-4,0 0-3,0 0-3,0 0-2,0 0 0,34-10 0,-12-3 1,18 1-1,-1-5 1,11-5 1,9-5 1,3 0 0,-5-3-4,5-2-21,-8 17-3,-22-4 0,3 16-2</inkml:trace>
  <inkml:trace contextRef="#ctx0" brushRef="#br0" timeOffset="1920.0027">2456-225 52,'17'-32'29,"-17"32"0,0 0 1,0 0-10,0 0-6,0 0-5,0 0-3,0 0-4,0 0-2,0 0-1,3 25 0,-1 7-1,1 10 1,-1 12-1,3 12 1,2 13 0,1 9 2,-3 4 0,0 1 0,-3 5 0,3-2 0,0-5 0,0-5 0,-5-9 0,7-6 0,-2-14-1,0-6 1,-2-19-2,-1-10-1,-2-22-2,0 0-8,0 0-18,3-24 1,-13-11 0,7-2-1</inkml:trace>
  <inkml:trace contextRef="#ctx0" brushRef="#br0" timeOffset="3450.0049">3089 875 77,'0'0'27,"0"0"-1,0 0 0,7 22-21,-7-22-3,0 0-1,0 0-2,0 0-1,0 0 1,0 0 0,0 0 1,0 0 1,0 0 1,25 2 1,-25-2 0,0 0 1,0 0-2,0 0 1,0 0-1,0 0-1,0 0 0,0 0-1,0 0 0,0 0 0,0 0 0,0 0 0,0 0 0,0 0 1,0 0-1,0 0 1,0 0-1,0 0 0,0 0-1,0 0 1,0 0-1,-3 25 1,3-25 1,0 0 0,0 0 2,0 0 0,0 0 0,0 0 0,0 0 0,0 0 1,0 0-2,0 0 0,0 0-1,0 0-2,0 0-2,0 0-4,0 0-12,0 0-12,0 0 0,0 0-1,0 0 0</inkml:trace>
  <inkml:trace contextRef="#ctx0" brushRef="#br0" timeOffset="2790.0039">2886-350 59,'0'0'28,"0"0"-2,0 0 0,-5-22-12,5 22-7,7-25-4,-7 25-3,20-32-1,-20 32 0,35-37 0,-11 15 0,6 2 0,2 1 0,3 1 0,-1 6 0,1 0 0,7 4 0,-10 6 0,3 2 0,-10 5 0,-1 10 0,-24-15 1,30 46 0,-23-9 1,-9 10 0,-1 7 1,-14 10 0,2 7 0,-9 3 0,1 3 0,-6-6-1,6 3 0,-4-10 0,5-3-1,5-7 0,2-5 0,2-7 0,6-5 0,0-10-1,2-2 1,5-25 0,0 27 0,0-27 0,0 0 1,0 0 0,22 7 0,-22-7-5,27-5-17,-27 5-4,32-14-1,-32 14-1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0:39:30.314"/>
    </inkml:context>
    <inkml:brush xml:id="br0">
      <inkml:brushProperty name="width" value="0.15875" units="cm"/>
      <inkml:brushProperty name="height" value="0.15875" units="cm"/>
      <inkml:brushProperty name="color" value="#FFC000"/>
      <inkml:brushProperty name="fitToCurve" value="1"/>
    </inkml:brush>
  </inkml:definitions>
  <inkml:trace contextRef="#ctx0" brushRef="#br0">59 290 34,'0'0'23,"-7"-22"2,7 22 1,0 0-6,-12-29-5,12 29-2,-10-25-4,10 25-1,-10-22-3,10 22-1,0 0-2,-5-27-1,5 27-1,0 0 0,-7-27 0,7 27 0,0 0 0,-8-25 0,8 25 0,0 0 0,-2-22 0,2 22 0,0 0 0,0 0 0,0 0 0,0 0-1,0 0 0,0 0-1,0 0 0,0 0-1,0 0 1,7 40 0,3-4-2,2 9 3,3 11-1,5 16 1,0 6 1,4 13 0,1 8 1,2 7-1,0-3 1,3 5 0,-5-2 0,0-3 1,-3-4-2,0 1 1,0-6-1,-2-10 1,-3-3-1,-2-12 0,0-5 0,0-13 0,-3-9 0,-2-12 0,-10-30 0,15 27 0,-15-27 1,0 0 0,0 0 0,0 0 0,20-37 0,-20 37 1,12-45-1,-2 21-1,-5-6 1,5 3 0,-3-2-1,3 4 1,-5-4-1,2-1 1,-2-9 0,0-1-1,0-11 1,-2-6-1,2-4 1,0-11-2,0-4 1,2 2-1,0 0 1,1 3-1,-3 2 1,0 3-1,0 7 0,0 2 2,-1 8-2,-1 7 1,2 8 0,-3 4 0,-2 30-1,5-34-1,-5 34 0,0 0 0,0 0 0,0 0 0,23 37-1,-19-13 2,9 8-1,-3 5 2,2 3 0,3 4 0,2 5 0,-2 0 1,0 3-1,2 4 1,0-1-1,1 4 0,2 0 0,2 2 1,-5-7-2,5 5 1,1-9 0,-1-4 0,-2 1 0,2-5 0,-2-5 0,-3-5 0,-2-3 0,0-7 0,-3 1 0,-12-23 0,22 29 0,-22-29 0,0 0 0,22 15 1,-22-15 1,0 0 0,0 0 1,0 0 0,5-27-1,-5 27 1,-5-42 0,3 12-1,-3-16 0,0-1-1,3-15-1,-1-14 1,1-7-1,-1-11-1,1-7 1,-1-5-1,3-2 1,0-3-1,0 3 1,0 5-1,3 9 2,-3 3-1,2 10 0,1 12 0,-3 5 0,2 13-2,5 14-6,-7 10-17,3 2-3,-3 25-1,0 0-1</inkml:trace>
  <inkml:trace contextRef="#ctx0" brushRef="#br0" timeOffset="880.0012">1379-138 38,'0'0'21,"0"0"-1,0 0-2,0 0-8,-22 15-4,19 15-3,1 9-2,4 18-3,-4 11 0,4 19 0,3 9 1,0 7 0,5 8 0,0 4 1,2 8 1,1-12-1,2 4 1,2-11-1,-10-3 2,6-10-2,-8-5 1,4-15-1,-4-14 1,0-8-2,0-12 1,0-10 0,-5-27 0,8 29 1,-8-29 0,0 0 2,0 0 0,0 0 0,12-41 1,-7 1-1,0-7 0,2-16 0,1-16-2,4-12 0,-2-10-2,2 0 1,6 5-1,-4 5 1,4 3-1,-3 14 0,4 10 1,-4 12 0,0 8-1,0 14 0,-3 6-2,-12 24 1,25-22-1,-25 22 0,25 12 1,-11 10-1,1 5 1,0 10 1,2 7 0,-2 5 1,3 8 0,-4 9 0,-1 1 2,-3 2-2,-1 7 1,-1-5 0,-1 3 0,-2-5-1,0 0 2,0-8-2,0-4 0,0-10 0,-3-8 1,1-7-1,2-7 1,-5-25-2,5 27-4,-5-27-14,17-22-2,-22-18 1,22 13-1</inkml:trace>
  <inkml:trace contextRef="#ctx0" brushRef="#br0" timeOffset="1760.0024">2410 408 45,'2'-39'27,"-2"39"2,0 0 0,0 0-6,0 0-9,0 0-3,0 0-5,0 0-1,0 0-3,0 0 0,0 0-2,0 0 1,-17 49-2,9-9 0,1 11 1,-5 13-2,-1 10 2,-7 22 0,3 10 1,-3 7-1,6 8 1,-4 6-1,6 4 1,2-1-1,5-2 1,0-10-1,5-10 0,3-12 0,2-12 0,-1-15 0,1-10 0,3-10 0,-1-9 0,3-6-4,-10-34-4,20 42-9,-20-42-11,27 10-1,-2-28-1,-5-26 1</inkml:trace>
  <inkml:trace contextRef="#ctx0" brushRef="#br0" timeOffset="1300.0018">1908 440 71,'0'0'29,"0"0"-1,0 0-1,0 0-16,0 0-5,-10 23-5,13-1-3,1 0-1,6 7-1,0 3 2,5 10 0,2 2 2,1 3 0,4 0-1,0 5 2,0 2-1,1 0 1,1 2 0,-1-1-1,1-4 1,-1-6-1,-1-1 2,-2-12-2,-1-3 1,-1-7-4,-18-22-8,0 0-14,32 18 0,-32-18-2,7-25 1</inkml:trace>
  <inkml:trace contextRef="#ctx0" brushRef="#br0" timeOffset="3140.0043">2778 1437 65,'0'0'28,"0"0"-2,0 0 0,0 0-12,0 0-9,0 0-3,0 0-3,0 0-2,0 0 1,0 0-1,0 0 1,0 0 0,0 0 1,0 0 0,5 22 1,-5-22-1,0 0 1,0 0 0,22 12 0,-22-12 1,0 0-1,22-2 2,-22 2 0,0 0 1,0 0 1,20-22 1,-20 22 1,0 0-1,0 0 1,0 0-2,0 0 0,0 0-2,0 0-1,0 0 0,0 0-1,0 0-1,0 0 1,0 0-1,0 0 0,0 0 1,0 0 0,0 0 1,0 0-1,0 0 1,0 0-2,0 0-11,0 0-18,-7 22 1,7-22 0,-18 29-3</inkml:trace>
  <inkml:trace contextRef="#ctx0" brushRef="#br0" timeOffset="2460.0034">2523-64 57,'0'0'28,"0"0"-1,0 0 1,0 0-11,-5-27-6,5 27-5,18-29-3,-18 29-3,42-42 0,-18 20 0,13-3-1,-2 3 0,12 2 1,-3 8-1,6 7 1,-3 3-1,2 6 0,-4 4 0,-1 4 1,-7 3-1,0 2 1,-7 0 0,-3 3-2,-27-20 4,37 42-2,-24-20 1,-8 7-1,-3 8 2,-9 10-1,-6 12 0,-11 8 0,-1 11 0,-10 6-1,1 5 1,-3 2-1,0-3 0,-3-12 0,8-4 0,2-13 1,5-8-1,6-9 1,4-10-1,3-5 0,12-27 0,-10 27 1,10-27-1,0 0-4,0 0-1,0 0-12,22 15-11,-22-15 1,22-10-2,-22 10 0</inkml:trace>
  <inkml:trace contextRef="#ctx0" brushRef="#br0" timeOffset="6080.0085">-1670 2345 37,'0'-30'28,"0"30"-1,0 0 1,19-25-6,-19 25-6,0 0-6,0 0-4,0 0-4,-10 40-2,10-8 0,0 7-3,5 15 2,-7 8-1,9 12 2,-7 12-2,10 5 2,-5 7 0,7 8 0,-4 7 0,4 0 0,1-2 2,-3 0-2,4-6 1,-1-4-1,-1-10 1,-5-17-1,6-8 1,-6-16 1,1-9 0,-3-11 0,-3-8-2,-2-22 0,0 0-13,0 0-13,0 0-1,-35-44 0,18 17-2</inkml:trace>
  <inkml:trace contextRef="#ctx0" brushRef="#br0" timeOffset="5650.0078">-2261 2295 64,'0'0'26,"5"-24"1,-5 24-2,0 0-13,0 0-5,0 0-4,0 0-3,2 22-2,-2-22 0,5 32 0,-2 2 1,2 6-2,0 14 2,-3 12 0,6 15 2,-1 10-1,3 15 0,0 15 0,5 9 0,-3 5 1,5 1-1,0-1 0,3-10 0,0-4 1,0-13 0,-3-14-1,3-18 1,-5-12-1,0-15 2,-3-5-2,0-14 2,-4-3-1,-8-27 0,0 0-1,0 0-2,0 0-5,22-44-17,-10 9-1,-14-29-1,14 3 0</inkml:trace>
  <inkml:trace contextRef="#ctx0" brushRef="#br0" timeOffset="8731.0122">277 2603 52,'0'0'25,"-3"-27"3,3 27-3,-2-35-9,2 35-5,2-29-3,-2 29-1,5-32-5,-5 32 1,5-27-2,-5 27 1,15-25-3,-15 25 2,25-19-2,-25 19 0,37-20-1,-12 8 1,2 7-1,0-3 1,0 6-1,-2-3 0,2 5 1,-5 0-1,1 5 1,-23-5 1,34 5-1,-34-5 1,32 10-1,-32-10 1,27 9 0,-27-9-1,25 10 1,-25-10-1,0 0 1,22 22-1,-22-22 2,10 37-2,-7-7 2,-3 4-1,-3 8 2,-2 10-1,-2 2 1,-5 12-1,-3-2 0,0 10 2,-7-3-2,2 6 0,-7-1-1,2 3 1,-2-3 0,2-5-1,0-7 0,6-7 1,1-13-1,6-7 0,5-12 0,7-25 1,-10 24-1,10-24 1,0 0 0,0 0-1,0 0 1,0 0 0,0 0-3,22-20-5,-22 20-13,30-9-7,-30 9 1,27-13-3,-27 13 2</inkml:trace>
  <inkml:trace contextRef="#ctx0" brushRef="#br0" timeOffset="7890.011">-734 2898 74,'-12'-32'26,"12"32"-3,0 0 0,0 0-17,-10 47-4,12-5-3,8 9-1,-2 23-1,4 12 2,0 13 0,3 4 1,-2-2 0,6-3 0,-6-12 0,2-7 0,-1-22 0,1-13 0,0-15 0,-15-29 1,30 23 2,-30-23-1,32-30 2,-15-4 0,-5-16 0,3-11 2,-5-18-2,3-7-1,-11-12 0,3-1-1,-10 1 0,0 9-2,-2 11 1,-1 14-1,1 14 0,2 16 0,2 12 0,3 22-2,0 0-1,0 0 0,0 0 0,0 0 0,18 32-2,-8 2 2,7 15 1,0 8 0,10 14 1,-4 6 1,4 1 0,-5 1 0,5 0 0,-7-8 0,0-12 0,0-5 1,-1-12-2,1-5 2,-3-10-1,3-2 0,-20-25-1,32 32 1,-32-32 0,32 17 0,-32-17 1,0 0 0,25 7 0,-25-7 2,0 0 1,0 0 1,10-44 0,-5 14 0,-5-21 0,5-8 0,-8-22-1,6-6-1,-8-11-1,0 0 0,-7 2 0,2 7 0,-5 10-1,5 15 0,-5 15 0,8 12 0,-1 13-1,8 24 0,0 0-4,-10-25-1,10 25-6,15 27-18,-15-27-3,25 42 1,-10-17-1</inkml:trace>
  <inkml:trace contextRef="#ctx0" brushRef="#br0" timeOffset="9351.0131">509 4155 55,'0'0'27,"0"0"-1,0 0 0,0 0-6,0 0-13,0 0-3,0 0-3,0 0-1,0 0 0,-22 22-1,22-22 0,0 0 1,0 0 0,0 0 0,0 0 0,0 0 1,0 0 0,0 0 1,0 0 2,0 0 0,12-27-1,-12 27 0,5-37-1,-2 15 1,-3 0-2,5 0 2,-5 22-3,2-32 2,-2 32-1,0 0 0,0 0 1,0 0-2,0 0 2,0 0-2,0 0 0,0 0-1,0 0 2,0 0-2,0 0 1,0 0-5,0 0-20,-5 27-4,5-27-1,3 22-1,-3-22 0</inkml:trace>
  <inkml:trace contextRef="#ctx0" brushRef="#br0" timeOffset="7060.0098">-1067 2893 80,'0'0'31,"0"0"0,0 0 0,-18-29-16,18 29-6,0 0-4,-24 9-4,24-9-1,-42 42 0,14 0-2,-6 15 1,2 14 0,-5 13-1,4 12 1,1 0 0,8 2 0,9-7 0,12-5 0,6-12 0,14-13-1,5-11 1,13-11 0,2-10 1,2-9-1,6-10 1,-5-10 1,2-7-1,-5-13 2,0-7-1,-10-13 1,2-9-1,-6-15 1,-3-12 0,-11-17-1,-1-3 1,-8-8-1,-8-1 0,-6 4 0,-9 5 0,-4 10-1,-3 17 1,1 12-1,-1 15 0,5 10-1,3 5-5,22 27-2,-27-2-5,32 24-16,0 17-1,2 15 0,11 20-1</inkml:trace>
  <inkml:trace contextRef="#ctx0" brushRef="#br0" timeOffset="6370.0089">-2105 3511 77,'0'0'29,"0"0"-2,0 0 0,0 0-16,0 0-6,0 0-4,0 0-1,12-23-1,-12 23 0,39-27-1,-1 5 1,6-10 1,15-5 0,8-4 0,12-6 1,5-2 0,0 7-5,-7 5-16,-13-2-6,0 31 0,-27-4-2,0 24 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0:47:30.560"/>
    </inkml:context>
    <inkml:brush xml:id="br0">
      <inkml:brushProperty name="width" value="0.30868" units="cm"/>
      <inkml:brushProperty name="height" value="0.30868" units="cm"/>
      <inkml:brushProperty name="color" value="#FF0000"/>
      <inkml:brushProperty name="fitToCurve" value="1"/>
    </inkml:brush>
  </inkml:definitions>
  <inkml:trace contextRef="#ctx0" brushRef="#br0">6562 42 0,'0'0'18,"0"0"1,0 0-5,0 0 1,0 0 0,0 0 3,0 0-4,0 0-1,0 0-3,0 0-2,-29 8-1,29-8-2,0 0-1,0 0-1,0 0 0,0 0-1,-35-3 1,35 3-1,-28-7-1,28 7 1,-41-10-1,15 8 0,-5-6-1,-1 6 1,-14-3-1,0 2 0,-3 1 0,-11 2 1,-1-3-1,-10 3 0,-1 0 0,-6 3 0,-5-1 0,-1 1 0,1 2 0,0 0 0,-7 2 0,1 0 0,-6 3 0,0 0 0,-2 0 0,-7 2 1,-5-2 0,-3 5 0,-6-3 0,-3 0 0,0 3 0,-11 0 0,3 2 1,-1 0-1,4 5-1,-4-2 1,4 2 0,5 2-1,0 1 1,3 2-1,1 0 1,4 0-1,-2-3 1,3 6-1,0-3 0,-3 2 1,3-2-1,3 5 0,-1-2 0,7-1 1,-1 3-1,4 2 0,-1 1 0,1 4 1,-1-2-1,6 5 0,0 7 0,-3 0 0,1 7 0,2 3 0,3 3 1,8 1-1,4 1 0,2 0 0,6-5 0,6 2 0,-3-9 0,9 2 0,2-5 0,-2 0 1,8-2-1,3-1 1,-3 3 1,6 3-1,3-3 0,12 0 1,-4-5-1,15 3 0,-6-5 0,9-1-1,3-9 0,11-2 0,-6 2 0,0-5 0,4 2 0,2 1 0,3-3 0,6-3 0,-4 3 0,1 0 1,9-5-2,-6 8 2,11-3-1,-3 0 0,12 5 0,-6 2 0,12 0 0,-1 1 0,7 4 0,2-2 0,0-3 0,3 3 0,-2-8 0,-1 3 0,3-5 0,3 0 0,0-2 0,0-1 1,3-1-1,0-1 0,3-3 0,-3 3 1,8-2-2,-2 0 1,2-1 0,4-2 0,-4 3 0,3 0 0,7-1 0,-1-1 0,0-1 1,6 0-1,5-2 0,4-1 1,5-1-1,9-1 1,3 0-1,8-2 1,-2 0-1,8 0 1,-3-1-1,-3 1 0,10 5 0,-1 0 0,0 2 0,2 0-1,7 0 2,3 0-2,8-2 3,6 2-3,2-7 2,10 5 0,2-5 1,3 0-1,9-1-1,0 1 1,0 0-1,5 0 1,1 2-1,5-2 1,3 0-1,12-3 1,-1-2-1,7 0 0,8-5 1,3-3-1,0-1 1,-1-4-1,1 1 0,-3-1 1,-5 4-1,-1-4 0,-8 3 1,2-2-1,-5 0 0,3-1 0,-4 1 1,1-1-1,-3-1 0,6-1 0,-4 0 0,1-2 0,0-3-1,0 0 2,-6 1-2,0-4 2,0 1-2,-9 0 2,1-5-2,2 7 3,-6-2-2,-2-3 0,-3 1 0,0-1 0,-1-2 1,4-3-1,-6-2 1,0 0-1,3-7 0,-1 0 1,-2-3-1,-6 0 0,-5-5 1,-9-2-1,-6 0 0,-12-3 0,-14 1 1,-8-1 0,-15-2-1,-9 2 1,-11 3 0,-8 5-1,-9-3 1,-4 8-1,-7-1 0,-7 4 1,1-1-1,-4 2 0,-2-4 1,0-1-1,-3 4 0,0-4 0,-3-2 1,0-2-1,0 2 0,0-2 0,-3-5 0,-3 0 0,0-1-1,-5 4 1,2-3 0,-5 2-1,-6 3 1,-3-1-1,0 8 1,-6 0 0,0 3 0,-5 2-1,-1 2 1,1 1 0,-1 2 0,-2 0-1,-1 0 1,-2-1 0,0 1 0,-3-2-1,0 2 1,-6-3 0,0-2 0,-3 3-1,-3-3 1,1 0 0,-7-3 0,1 1-1,-3-1 1,-9-2 0,-6-2-1,-5 0 1,-3-1-1,-9 6 1,-3-1 0,-8 1-1,-9 2 1,0-3 0,-6 6 0,-6-1 0,-5 3 0,-9-5 0,-3 0 0,-8 3 0,-3-3 0,-9 2 0,-6 3 0,-5-2-1,-1 1 1,-5 1 0,-3 0 0,-6 0 0,-8 0 0,0 0 0,-7-3 1,-7 1-1,-7-1 0,-2-4 0,-9-1 0,-6 3 0,-3 3 0,-14 2 0,0 5-1,-11 2-2,2 17-1,-20-7-6,21 20-21,-21 2-4,3 1-1,9 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2-08-03T00:39:42.475"/>
    </inkml:context>
    <inkml:brush xml:id="br0">
      <inkml:brushProperty name="width" value="0.15875" units="cm"/>
      <inkml:brushProperty name="height" value="0.15875" units="cm"/>
      <inkml:brushProperty name="color" value="#FFC000"/>
      <inkml:brushProperty name="fitToCurve" value="1"/>
    </inkml:brush>
  </inkml:definitions>
  <inkml:trace contextRef="#ctx0" brushRef="#br0">9 46 58,'-2'-22'29,"2"22"-2,0 0 1,0 0-11,0 0-4,-8-27-5,8 27-2,0 0-2,0 0-2,0 0-1,0 0-2,0 0 0,-2 24-1,7-2 0,-3 5 0,6 13 0,-3 7 0,7 14 1,-2 10 0,5 18 2,0 7 0,2-3 0,0 8-1,1-5 2,-4 0-2,6-2 1,-5-11 0,2-14-1,3-10 0,-8-7 0,6-10 0,-6-8 0,0-9 0,-12-25 0,20 29 0,-20-29-1,0 0 1,0 0 0,0 0 0,25-17 1,-18-8-1,3-14 0,0-5 1,2-13-1,3-12 0,3-2 1,-4-13-2,4-2 2,-3 3-1,-1 4-1,-4 5 1,0 10-1,-2 10 2,-6 12-2,-2 13 2,0 29-2,-2-30 1,2 30-1,0 0-2,0 0 1,0 0-1,5 27 1,-1-5 0,6 13 0,-2-1-1,2 10 3,2 6 0,0 1 2,1 3-2,-3 1 0,2-1 0,-2-5 0,2 3 0,1-6 0,-4-1 0,4-1 0,-1-5 0,3-2 0,0 0 0,0-5 0,-1 0 0,4-5 0,-3 0 0,-15-27 0,27 37 0,-27-37 0,17 25 0,-17-25 0,0 0 2,0 0 0,0 0 1,20-35 0,-15 8 1,-5-20 0,2-2 0,-4-17-1,2-8 0,-8-17-1,3-3-1,-4-6 0,1 1-1,3 1-1,0 4 1,5 11-1,0 4 1,5 17-1,3 11 0,1 19-3,-6-3-6,-3 35-12,27-5-8,-27 5 1,12 40-3,-9-13 2</inkml:trace>
  <inkml:trace contextRef="#ctx0" brushRef="#br0" timeOffset="830.0011">1045-33 64,'-17'-27'28,"17"27"-2,0 0 1,0 0-14,0 0-6,0 0-4,0 0-4,0 0-1,0 0-1,-8 25 0,11 7 1,4 12-1,-2 10 1,7 17 1,-2 11 1,3 14 1,-1 7 0,0 0 1,1 3-1,-3-8 0,2-2 0,-5-7-1,3-10 1,0-18-1,0-9 0,-3-10 0,1-13 0,-8-29 1,10 32 1,-10-32 2,0 0 2,0 0-1,0 0 0,2-44-1,3 12 1,-7-22-1,7-5-2,-1-23-1,6-6-1,0-6-1,5 1 1,2 4-1,1 6 1,4 11-2,-2 11 2,2 17-2,-7 9 1,5 11 0,-20 24-1,32-28 0,-32 28 0,32 5 0,-32-5 0,27 35 0,-15-11 0,6 11 1,-6 4 0,3 13 2,-3 4-2,-2 1 2,0 5-2,-3-3 2,1 0-1,-3 2 0,0-2 0,2-10 0,-4-2 0,1-3 0,-1-7 1,-1-5-1,1-5-1,2-2-4,-5-25-9,0 0-12,0 0-1,0 0-1,0 0 0</inkml:trace>
  <inkml:trace contextRef="#ctx0" brushRef="#br0" timeOffset="1500.0021">1972 427 68,'5'-22'32,"-5"22"-2,0 0 1,-18-27-12,18 27-7,0 0-5,-29-7-3,29 7-2,-40 2-1,40-2-2,-44 30 0,21 2 1,-1 9-1,6 11 0,1 7 0,10 5 0,4 0 0,11-7 2,6-3-2,6-8 0,2-11 0,6-11 0,-1-9 0,-5-2 0,3-9 1,-25-4-1,37-7 1,-37 7 0,29-32 0,-14 5 0,-2-5 0,-1-7 1,-2-13-1,2-2-1,-4-3 2,-1-2-2,-2 0 1,-5 5 0,2 0 0,-4 10 0,2 9 0,-3 6 0,1 7 0,2 22 1,-2-25-2,2 25 1,0 0-1,0 0-2,0 0 0,0 0 1,0 0-1,12 44 1,-7-19-1,2 14 2,-2 1 0,3 16 2,1 8-1,-4 3 2,3 1-2,-3 1 2,0 3-2,5-3 0,-3-5-2,5-10-2,-2-15-4,10 3-4,-3-15-15,-17-27-1,40 10 0,-40-10 0</inkml:trace>
  <inkml:trace contextRef="#ctx0" brushRef="#br0" timeOffset="2190.0031">2211 474 75,'-24'-7'31,"24"7"-3,0 0 1,0 0-19,0 0-4,0 0-3,0 0-3,0 0-2,0 0 0,34-10 0,-12-3 1,18 1-1,-1-5 1,11-5 1,9-5 1,3 0 0,-5-3-4,5-2-21,-8 17-3,-22-4 0,3 16-2</inkml:trace>
  <inkml:trace contextRef="#ctx0" brushRef="#br0" timeOffset="1920.0027">2456-225 52,'17'-32'29,"-17"32"0,0 0 1,0 0-10,0 0-6,0 0-5,0 0-3,0 0-4,0 0-2,0 0-1,3 25 0,-1 7-1,1 10 1,-1 12-1,3 12 1,2 13 0,1 9 2,-3 4 0,0 1 0,-3 5 0,3-2 0,0-5 0,0-5 0,-5-9 0,7-6 0,-2-14-1,0-6 1,-2-19-2,-1-10-1,-2-22-2,0 0-8,0 0-18,3-24 1,-13-11 0,7-2-1</inkml:trace>
  <inkml:trace contextRef="#ctx0" brushRef="#br0" timeOffset="3450.0049">3089 875 77,'0'0'27,"0"0"-1,0 0 0,7 22-21,-7-22-3,0 0-1,0 0-2,0 0-1,0 0 1,0 0 0,0 0 1,0 0 1,0 0 1,25 2 1,-25-2 0,0 0 1,0 0-2,0 0 1,0 0-1,0 0-1,0 0 0,0 0-1,0 0 0,0 0 0,0 0 0,0 0 0,0 0 0,0 0 1,0 0-1,0 0 1,0 0-1,0 0 0,0 0-1,0 0 1,0 0-1,-3 25 1,3-25 1,0 0 0,0 0 2,0 0 0,0 0 0,0 0 0,0 0 0,0 0 1,0 0-2,0 0 0,0 0-1,0 0-2,0 0-2,0 0-4,0 0-12,0 0-12,0 0 0,0 0-1,0 0 0</inkml:trace>
  <inkml:trace contextRef="#ctx0" brushRef="#br0" timeOffset="2790.0039">2886-350 59,'0'0'28,"0"0"-2,0 0 0,-5-22-12,5 22-7,7-25-4,-7 25-3,20-32-1,-20 32 0,35-37 0,-11 15 0,6 2 0,2 1 0,3 1 0,-1 6 0,1 0 0,7 4 0,-10 6 0,3 2 0,-10 5 0,-1 10 0,-24-15 1,30 46 0,-23-9 1,-9 10 0,-1 7 1,-14 10 0,2 7 0,-9 3 0,1 3 0,-6-6-1,6 3 0,-4-10 0,5-3-1,5-7 0,2-5 0,2-7 0,6-5 0,0-10-1,2-2 1,5-25 0,0 27 0,0-27 0,0 0 1,0 0 0,22 7 0,-22-7-5,27-5-17,-27 5-4,32-14-1,-32 14-1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1-07-18T03:24:31.707"/>
    </inkml:context>
    <inkml:brush xml:id="br0">
      <inkml:brushProperty name="width" value="0.15875" units="cm"/>
      <inkml:brushProperty name="height" value="0.15875" units="cm"/>
      <inkml:brushProperty name="color" value="#FFFFFF"/>
      <inkml:brushProperty name="fitToCurve" value="1"/>
    </inkml:brush>
  </inkml:definitions>
  <inkml:trace contextRef="#ctx0" brushRef="#br0">5581 6340 43,'0'0'24,"0"0"2,0 0 0,26 0-7,-26 0-3,0 0-6,0 0 0,0 0-4,0 0 0,0 0-2,0 0 0,0 0-1,0 0 0,0 0 0,-23-21-1,23 21 1,-39-23-1,6 5 0,-3 3 0,-18-13 0,-3-1 0,-15-14 0,-13-3-1,-13-11 1,-10-7-1,-21-13 0,-20-12-1,-31-14 1,-23-17 1,-24-16 0,-12-18 0,-21-25 0,-21-24-1,-10-22 1,3-16 0,5-15 0,7-13-2,6-31 1,0-13-2,10-5 3,20 1 0,19-9-1,20-12 0,29 2-2,15-2-3,36 38-5,12 6-22,35 19-4,17 16-1,13 29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1-07-18T03:24:33.857"/>
    </inkml:context>
    <inkml:brush xml:id="br0">
      <inkml:brushProperty name="width" value="0.15875" units="cm"/>
      <inkml:brushProperty name="height" value="0.15875" units="cm"/>
      <inkml:brushProperty name="color" value="#FFFFFF"/>
      <inkml:brushProperty name="fitToCurve" value="1"/>
    </inkml:brush>
  </inkml:definitions>
  <inkml:trace contextRef="#ctx0" brushRef="#br0">174 2542 7,'0'0'8,"0"0"1,0 31 2,0-31 1,0 0 1,0 0 0,0 0 1,0 0-2,0 0 0,-16 25-1,16-25-1,0 0-1,0 0 0,0 0-2,0 0 0,-13 26 0,13-26-1,0 0-1,0 0 0,0 0-1,0 0-1,0 0 0,0 0 0,0 0 0,0 0-1,0 0-1,0 0 0,0 0-1,0 0 0,0 0 0,-18-46-1,13 7 0,3-17 0,-9-16 0,1-20 1,-3-21 0,-2-15 0,-1-18 1,-2-5 0,5-18 0,3-3 0,0 0 0,7 3 1,3 10-2,3 8 0,2 5-1,5 13-2,-7 7-6,12 21-15,-2 21-7,-8 2 2,11 23-3,-9 5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1-07-18T03:24:32.657"/>
    </inkml:context>
    <inkml:brush xml:id="br0">
      <inkml:brushProperty name="width" value="0.15875" units="cm"/>
      <inkml:brushProperty name="height" value="0.15875" units="cm"/>
      <inkml:brushProperty name="color" value="#FFFFFF"/>
      <inkml:brushProperty name="fitToCurve" value="1"/>
    </inkml:brush>
  </inkml:definitions>
  <inkml:trace contextRef="#ctx0" brushRef="#br0">2 90 5,'0'0'9,"0"0"-1,0 0-3,0 0-3,0 0-2,0 0-4,-2-36-4,2 36-1,2-54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1-07-18T03:24:35.117"/>
    </inkml:context>
    <inkml:brush xml:id="br0">
      <inkml:brushProperty name="width" value="0.15875" units="cm"/>
      <inkml:brushProperty name="height" value="0.15875" units="cm"/>
      <inkml:brushProperty name="color" value="#FFFFFF"/>
      <inkml:brushProperty name="fitToCurve" value="1"/>
    </inkml:brush>
  </inkml:definitions>
  <inkml:trace contextRef="#ctx0" brushRef="#br0">19-39 10,'-29'-23'15,"29"23"1,0 0 1,0 0 1,0 0 0,0 0-2,0 0 0,0 0-2,0 0-1,0 0-3,8 35-2,-8-35-3,5 31-2,-5-31 0,16 49-1,-3-18-1,5 15 1,5 2-1,8 14 1,7 10-1,9 10 0,9 18 0,11 5 0,18 10 0,8 8-1,10 3 1,7 4-1,1-2-1,0-5-1,-3-18 0,-8-5-1,1-10-2,-21-21-3,-1-5-7,-12-12-10,-13-27-3,3-2 1,-21-20 0,10 2 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6.33226E-7" units="1/dev"/>
        </inkml:channelProperties>
      </inkml:inkSource>
      <inkml:timestamp xml:id="ts0" timeString="2011-07-18T03:24:50.227"/>
    </inkml:context>
    <inkml:brush xml:id="br0">
      <inkml:brushProperty name="width" value="0.15875" units="cm"/>
      <inkml:brushProperty name="height" value="0.15875" units="cm"/>
      <inkml:brushProperty name="color" value="#FFFFFF"/>
      <inkml:brushProperty name="fitToCurve" value="1"/>
    </inkml:brush>
  </inkml:definitions>
  <inkml:trace contextRef="#ctx0" brushRef="#br0">7-8 37,'-38'7'25,"38"-7"1,0 0 1,0 0-7,0 0-1,-26 8-6,26-8-1,0 0-4,0 0 0,0 0-3,0 0 0,0 0-1,0 0-2,0 0 0,0 0-2,0 0 0,41 10 0,-12-4 0,19 4 0,17 10-1,25 11 1,36 15 1,34 18-1,20 18 1,26 26-1,26 25 0,22 26 1,27 18 0,10 25 0,0 24-1,10 33 1,3 33-1,12 28 0,1 23 1,-8 29-1,-13 20 0,-10 3-3,-16 2 0,-23-36-10,-13-25-19,-25-23-1,-44-52 1,-21-41-3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530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530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2907C2C-6322-4A92-8094-DED616E3B6C3}" type="datetimeFigureOut">
              <a:rPr lang="en-US"/>
              <a:pPr>
                <a:defRPr/>
              </a:pPr>
              <a:t>8/30/2012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2950"/>
            <a:ext cx="4956175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1700"/>
            <a:ext cx="5435600" cy="4462463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44813" cy="49530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100" y="9421813"/>
            <a:ext cx="2944813" cy="49530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C728D40-7983-4B9B-9095-6B0CAC95EC0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86363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49288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300163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49450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600325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51606" algn="l" defTabSz="130064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01928" algn="l" defTabSz="130064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52249" algn="l" defTabSz="130064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02570" algn="l" defTabSz="130064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1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2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3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4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5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6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329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CA" dirty="0">
              <a:ea typeface="ＭＳ Ｐゴシック" charset="0"/>
            </a:endParaRPr>
          </a:p>
        </p:txBody>
      </p:sp>
      <p:sp>
        <p:nvSpPr>
          <p:cNvPr id="52227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48645" y="9421044"/>
            <a:ext cx="2944283" cy="49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9pPr>
          </a:lstStyle>
          <a:p>
            <a:pPr eaLnBrk="1" hangingPunct="1"/>
            <a:fld id="{F481D334-DDA1-4861-8E07-AB09C8C59739}" type="slidenum">
              <a:rPr lang="en-GB"/>
              <a:pPr eaLnBrk="1" hangingPunct="1"/>
              <a:t>10</a:t>
            </a:fld>
            <a:endParaRPr lang="en-GB" dirty="0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8306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55563" eaLnBrk="1" hangingPunct="1">
              <a:lnSpc>
                <a:spcPct val="90000"/>
              </a:lnSpc>
              <a:spcBef>
                <a:spcPts val="788"/>
              </a:spcBef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-consider this picture of a cellphone as a starting point </a:t>
            </a:r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4450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55563" eaLnBrk="1" hangingPunct="1">
              <a:lnSpc>
                <a:spcPct val="90000"/>
              </a:lnSpc>
              <a:spcBef>
                <a:spcPts val="788"/>
              </a:spcBef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-consider this one, what</a:t>
            </a:r>
            <a:r>
              <a:rPr lang="ja-JP" altLang="en-US" sz="24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’</a:t>
            </a:r>
            <a:r>
              <a:rPr lang="en-US" altLang="ja-JP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s going on here ?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4450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55563" eaLnBrk="1" hangingPunct="1">
              <a:lnSpc>
                <a:spcPct val="90000"/>
              </a:lnSpc>
              <a:spcBef>
                <a:spcPts val="788"/>
              </a:spcBef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-consider this one, what</a:t>
            </a:r>
            <a:r>
              <a:rPr lang="ja-JP" altLang="en-US" sz="24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’</a:t>
            </a:r>
            <a:r>
              <a:rPr lang="en-US" altLang="ja-JP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s going on here ?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6498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55563" eaLnBrk="1" hangingPunct="1">
              <a:lnSpc>
                <a:spcPct val="90000"/>
              </a:lnSpc>
              <a:spcBef>
                <a:spcPts val="788"/>
              </a:spcBef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-consider this one, what</a:t>
            </a:r>
            <a:r>
              <a:rPr lang="ja-JP" altLang="en-US" sz="24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’</a:t>
            </a:r>
            <a:r>
              <a:rPr lang="en-US" altLang="ja-JP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s going on here ?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0594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55563" eaLnBrk="1" hangingPunct="1">
              <a:lnSpc>
                <a:spcPct val="90000"/>
              </a:lnSpc>
              <a:spcBef>
                <a:spcPts val="788"/>
              </a:spcBef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-the movie industry adopted the technique and modern films </a:t>
            </a:r>
          </a:p>
          <a:p>
            <a:pPr marL="55563" eaLnBrk="1" hangingPunct="1">
              <a:lnSpc>
                <a:spcPct val="90000"/>
              </a:lnSpc>
              <a:spcBef>
                <a:spcPts val="788"/>
              </a:spcBef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are still created like that: example from </a:t>
            </a:r>
            <a:r>
              <a:rPr lang="ja-JP" altLang="en-US" sz="24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“</a:t>
            </a:r>
            <a:r>
              <a:rPr lang="en-US" altLang="ja-JP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the graduate</a:t>
            </a:r>
            <a:r>
              <a:rPr lang="ja-JP" altLang="en-US" sz="24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”</a:t>
            </a:r>
            <a:endParaRPr lang="en-US" altLang="ja-JP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marL="55563" eaLnBrk="1" hangingPunct="1">
              <a:lnSpc>
                <a:spcPct val="90000"/>
              </a:lnSpc>
              <a:spcBef>
                <a:spcPts val="788"/>
              </a:spcBef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-the transitions already </a:t>
            </a:r>
            <a:r>
              <a:rPr lang="ja-JP" altLang="en-US" sz="24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“</a:t>
            </a:r>
            <a:r>
              <a:rPr lang="en-US" altLang="ja-JP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start</a:t>
            </a:r>
            <a:r>
              <a:rPr lang="ja-JP" altLang="en-US" sz="24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”</a:t>
            </a:r>
            <a:r>
              <a:rPr lang="en-US" altLang="ja-JP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 the film  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2642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55563" eaLnBrk="1" hangingPunct="1">
              <a:lnSpc>
                <a:spcPct val="90000"/>
              </a:lnSpc>
              <a:spcBef>
                <a:spcPts val="788"/>
              </a:spcBef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-the movie industry adopted the technique and modern films </a:t>
            </a:r>
          </a:p>
          <a:p>
            <a:pPr marL="55563" eaLnBrk="1" hangingPunct="1">
              <a:lnSpc>
                <a:spcPct val="90000"/>
              </a:lnSpc>
              <a:spcBef>
                <a:spcPts val="788"/>
              </a:spcBef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are still created like that: example from </a:t>
            </a:r>
            <a:r>
              <a:rPr lang="ja-JP" altLang="en-US" sz="24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“</a:t>
            </a:r>
            <a:r>
              <a:rPr lang="en-US" altLang="ja-JP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the graduate</a:t>
            </a:r>
            <a:r>
              <a:rPr lang="ja-JP" altLang="en-US" sz="24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”</a:t>
            </a:r>
            <a:endParaRPr lang="en-US" altLang="ja-JP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marL="55563" eaLnBrk="1" hangingPunct="1">
              <a:lnSpc>
                <a:spcPct val="90000"/>
              </a:lnSpc>
              <a:spcBef>
                <a:spcPts val="788"/>
              </a:spcBef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-the transitions already </a:t>
            </a:r>
            <a:r>
              <a:rPr lang="ja-JP" altLang="en-US" sz="24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“</a:t>
            </a:r>
            <a:r>
              <a:rPr lang="en-US" altLang="ja-JP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start</a:t>
            </a:r>
            <a:r>
              <a:rPr lang="ja-JP" altLang="en-US" sz="24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”</a:t>
            </a:r>
            <a:r>
              <a:rPr lang="en-US" altLang="ja-JP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 the film  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329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CA" dirty="0">
              <a:ea typeface="ＭＳ Ｐゴシック" charset="0"/>
            </a:endParaRPr>
          </a:p>
        </p:txBody>
      </p:sp>
      <p:sp>
        <p:nvSpPr>
          <p:cNvPr id="52227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48645" y="9421044"/>
            <a:ext cx="2944283" cy="49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9pPr>
          </a:lstStyle>
          <a:p>
            <a:pPr eaLnBrk="1" hangingPunct="1"/>
            <a:fld id="{F481D334-DDA1-4861-8E07-AB09C8C59739}" type="slidenum">
              <a:rPr lang="en-GB"/>
              <a:pPr eaLnBrk="1" hangingPunct="1"/>
              <a:t>11</a:t>
            </a:fld>
            <a:endParaRPr lang="en-GB" dirty="0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143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152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153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154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155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165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6882FA-8D40-4699-90F1-7615CF04299F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168</a:t>
            </a:fld>
            <a:endParaRPr lang="en-GB" dirty="0" smtClean="0"/>
          </a:p>
        </p:txBody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6882FA-8D40-4699-90F1-7615CF04299F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169</a:t>
            </a:fld>
            <a:endParaRPr lang="en-GB" dirty="0" smtClean="0"/>
          </a:p>
        </p:txBody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6882FA-8D40-4699-90F1-7615CF04299F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170</a:t>
            </a:fld>
            <a:endParaRPr lang="en-GB" dirty="0" smtClean="0"/>
          </a:p>
        </p:txBody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6882FA-8D40-4699-90F1-7615CF04299F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171</a:t>
            </a:fld>
            <a:endParaRPr lang="en-GB" dirty="0" smtClean="0"/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6882FA-8D40-4699-90F1-7615CF04299F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172</a:t>
            </a:fld>
            <a:endParaRPr lang="en-GB" dirty="0" smtClean="0"/>
          </a:p>
        </p:txBody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6882FA-8D40-4699-90F1-7615CF04299F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173</a:t>
            </a:fld>
            <a:endParaRPr lang="en-GB" dirty="0" smtClean="0"/>
          </a:p>
        </p:txBody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6882FA-8D40-4699-90F1-7615CF04299F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174</a:t>
            </a:fld>
            <a:endParaRPr lang="en-GB" dirty="0" smtClean="0"/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6882FA-8D40-4699-90F1-7615CF04299F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175</a:t>
            </a:fld>
            <a:endParaRPr lang="en-GB" dirty="0" smtClean="0"/>
          </a:p>
        </p:txBody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176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177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178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179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180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181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182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183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184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185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baseline="0" dirty="0" smtClean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8295BA-A3E1-46A6-B879-6345432B7B73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187</a:t>
            </a:fld>
            <a:endParaRPr lang="en-GB" dirty="0" smtClean="0"/>
          </a:p>
        </p:txBody>
      </p:sp>
    </p:spTree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188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189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 this</a:t>
            </a:r>
            <a:r>
              <a:rPr lang="en-US" baseline="0" dirty="0" smtClean="0"/>
              <a:t> one to show the historical HTPs and some of our new designs. Perhaps also the conceptual prototype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A9D2B-D7D0-44B6-BFD0-1687435BF788}" type="slidenum">
              <a:rPr lang="en-US" smtClean="0"/>
              <a:pPr/>
              <a:t>190</a:t>
            </a:fld>
            <a:endParaRPr lang="en-US" dirty="0"/>
          </a:p>
        </p:txBody>
      </p:sp>
    </p:spTree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191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A9D2B-D7D0-44B6-BFD0-1687435BF788}" type="slidenum">
              <a:rPr lang="en-US" smtClean="0"/>
              <a:pPr/>
              <a:t>192</a:t>
            </a:fld>
            <a:endParaRPr lang="en-US" dirty="0"/>
          </a:p>
        </p:txBody>
      </p:sp>
    </p:spTree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193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194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195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196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197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43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45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46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47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49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50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52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53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54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55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56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57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58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61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62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63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2EA769-0F92-4D92-A788-13CFFE0B388C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64</a:t>
            </a:fld>
            <a:endParaRPr lang="en-GB" dirty="0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65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66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67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69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70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71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72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73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75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76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77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78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79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80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81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82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83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84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85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87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88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89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90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91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92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93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94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8370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8370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0418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2466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8370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8610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0658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7826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9874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22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728D40-7983-4B9B-9095-6B0CAC95EC0A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457063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0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6018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400" dirty="0" smtClean="0">
              <a:solidFill>
                <a:srgbClr val="141413"/>
              </a:solidFill>
              <a:latin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8066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55563" eaLnBrk="1" hangingPunct="1">
              <a:lnSpc>
                <a:spcPct val="90000"/>
              </a:lnSpc>
              <a:spcBef>
                <a:spcPts val="788"/>
              </a:spcBef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-consider this picture of a cellphone as a starting point </a:t>
            </a:r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8066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55563" eaLnBrk="1" hangingPunct="1">
              <a:lnSpc>
                <a:spcPct val="90000"/>
              </a:lnSpc>
              <a:spcBef>
                <a:spcPts val="788"/>
              </a:spcBef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-consider this picture of a cellphone as a starting point </a:t>
            </a:r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4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55563" eaLnBrk="1" hangingPunct="1">
              <a:lnSpc>
                <a:spcPct val="90000"/>
              </a:lnSpc>
              <a:spcBef>
                <a:spcPts val="788"/>
              </a:spcBef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-consider this picture as a starting point </a:t>
            </a:r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2162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55563" eaLnBrk="1" hangingPunct="1">
              <a:lnSpc>
                <a:spcPct val="90000"/>
              </a:lnSpc>
              <a:spcBef>
                <a:spcPts val="788"/>
              </a:spcBef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-consider this picture of a cellphone as a starting point </a:t>
            </a:r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4210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55563" eaLnBrk="1" hangingPunct="1">
              <a:lnSpc>
                <a:spcPct val="90000"/>
              </a:lnSpc>
              <a:spcBef>
                <a:spcPts val="788"/>
              </a:spcBef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-consider this picture of a cellphone as a starting point </a:t>
            </a:r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8306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55563" eaLnBrk="1" hangingPunct="1">
              <a:lnSpc>
                <a:spcPct val="90000"/>
              </a:lnSpc>
              <a:spcBef>
                <a:spcPts val="788"/>
              </a:spcBef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-consider this picture of a cellphone as a starting point </a:t>
            </a:r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8306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55563" eaLnBrk="1" hangingPunct="1">
              <a:lnSpc>
                <a:spcPct val="90000"/>
              </a:lnSpc>
              <a:spcBef>
                <a:spcPts val="788"/>
              </a:spcBef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-consider this picture of a cellphone as a starting point </a:t>
            </a:r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8306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55563" eaLnBrk="1" hangingPunct="1">
              <a:lnSpc>
                <a:spcPct val="90000"/>
              </a:lnSpc>
              <a:spcBef>
                <a:spcPts val="788"/>
              </a:spcBef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-consider this picture of a cellphone as a starting point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5873A-5A3B-43D3-B96E-42D64CD831CD}" type="datetimeFigureOut">
              <a:rPr lang="en-US"/>
              <a:pPr>
                <a:defRPr/>
              </a:pPr>
              <a:t>8/30/2012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DCF5E-82A9-42A6-98B9-C03415316DB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35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240" y="2276581"/>
            <a:ext cx="5201920" cy="6439021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§"/>
              <a:defRPr>
                <a:latin typeface="Frutiger LT 45 Light" pitchFamily="34" charset="0"/>
              </a:defRPr>
            </a:lvl1pPr>
            <a:lvl2pPr>
              <a:buFont typeface="Wingdings" pitchFamily="2" charset="2"/>
              <a:buChar char="§"/>
              <a:defRPr>
                <a:latin typeface="Frutiger LT 45 Light" pitchFamily="34" charset="0"/>
              </a:defRPr>
            </a:lvl2pPr>
            <a:lvl3pPr>
              <a:buFont typeface="Wingdings" pitchFamily="2" charset="2"/>
              <a:buChar char="§"/>
              <a:defRPr>
                <a:latin typeface="Frutiger LT 45 Light" pitchFamily="34" charset="0"/>
              </a:defRPr>
            </a:lvl3pPr>
            <a:lvl4pPr>
              <a:buFont typeface="Wingdings" pitchFamily="2" charset="2"/>
              <a:buChar char="§"/>
              <a:defRPr>
                <a:latin typeface="Frutiger LT 45 Light" pitchFamily="34" charset="0"/>
              </a:defRPr>
            </a:lvl4pPr>
            <a:lvl5pPr>
              <a:buFont typeface="Wingdings" pitchFamily="2" charset="2"/>
              <a:buChar char="§"/>
              <a:defRPr>
                <a:latin typeface="Frutiger LT 45 Light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517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50875" y="390525"/>
            <a:ext cx="1170305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64" tIns="65032" rIns="130064" bIns="6503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50875" y="2276475"/>
            <a:ext cx="11703050" cy="643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64" tIns="65032" rIns="130064" bIns="650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875" y="9042400"/>
            <a:ext cx="3033713" cy="520700"/>
          </a:xfrm>
          <a:prstGeom prst="rect">
            <a:avLst/>
          </a:prstGeom>
        </p:spPr>
        <p:txBody>
          <a:bodyPr vert="horz" lIns="130064" tIns="65032" rIns="130064" bIns="65032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28AAE4-DACE-4497-B477-406FE7847E17}" type="datetimeFigureOut">
              <a:rPr lang="en-US"/>
              <a:pPr>
                <a:defRPr/>
              </a:pPr>
              <a:t>8/30/2012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43413" y="9042400"/>
            <a:ext cx="4117975" cy="520700"/>
          </a:xfrm>
          <a:prstGeom prst="rect">
            <a:avLst/>
          </a:prstGeom>
        </p:spPr>
        <p:txBody>
          <a:bodyPr vert="horz" lIns="130064" tIns="65032" rIns="130064" bIns="65032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0213" y="9042400"/>
            <a:ext cx="3033712" cy="520700"/>
          </a:xfrm>
          <a:prstGeom prst="rect">
            <a:avLst/>
          </a:prstGeom>
        </p:spPr>
        <p:txBody>
          <a:bodyPr vert="horz" lIns="130064" tIns="65032" rIns="130064" bIns="65032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B0DFFB-A252-4741-B82E-BB3795972B5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63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bg1"/>
          </a:solidFill>
          <a:latin typeface="Calibri" pitchFamily="34" charset="0"/>
        </a:defRPr>
      </a:lvl5pPr>
      <a:lvl6pPr marL="65032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pitchFamily="34" charset="0"/>
        </a:defRPr>
      </a:lvl6pPr>
      <a:lvl7pPr marL="1300643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pitchFamily="34" charset="0"/>
        </a:defRPr>
      </a:lvl7pPr>
      <a:lvl8pPr marL="1950964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pitchFamily="34" charset="0"/>
        </a:defRPr>
      </a:lvl8pPr>
      <a:lvl9pPr marL="2601285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pitchFamily="34" charset="0"/>
        </a:defRPr>
      </a:lvl9pPr>
    </p:titleStyle>
    <p:bodyStyle>
      <a:lvl1pPr marL="487363" indent="-48736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4600" kern="1200">
          <a:solidFill>
            <a:schemeClr val="bg1"/>
          </a:solidFill>
          <a:latin typeface="+mn-lt"/>
          <a:ea typeface="+mn-ea"/>
          <a:cs typeface="+mn-cs"/>
        </a:defRPr>
      </a:lvl1pPr>
      <a:lvl2pPr marL="1055688" indent="-4064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4000" kern="1200">
          <a:solidFill>
            <a:schemeClr val="bg1"/>
          </a:solidFill>
          <a:latin typeface="+mn-lt"/>
          <a:ea typeface="+mn-ea"/>
          <a:cs typeface="+mn-cs"/>
        </a:defRPr>
      </a:lvl2pPr>
      <a:lvl3pPr marL="1625600" indent="-3238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400" kern="1200">
          <a:solidFill>
            <a:schemeClr val="bg1"/>
          </a:solidFill>
          <a:latin typeface="+mn-lt"/>
          <a:ea typeface="+mn-ea"/>
          <a:cs typeface="+mn-cs"/>
        </a:defRPr>
      </a:lvl3pPr>
      <a:lvl4pPr marL="2274888" indent="-3238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4pPr>
      <a:lvl5pPr marL="2925763" indent="-3238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chemeClr val="bg1"/>
          </a:solidFill>
          <a:latin typeface="+mn-lt"/>
          <a:ea typeface="+mn-ea"/>
          <a:cs typeface="+mn-cs"/>
        </a:defRPr>
      </a:lvl5pPr>
      <a:lvl6pPr marL="3576767" indent="-325161" algn="l" defTabSz="1300643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27088" indent="-325161" algn="l" defTabSz="1300643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77410" indent="-325161" algn="l" defTabSz="1300643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527731" indent="-325161" algn="l" defTabSz="1300643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64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321" algn="l" defTabSz="130064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643" algn="l" defTabSz="130064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964" algn="l" defTabSz="130064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1285" algn="l" defTabSz="130064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1606" algn="l" defTabSz="130064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1928" algn="l" defTabSz="130064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2249" algn="l" defTabSz="130064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2570" algn="l" defTabSz="130064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emf"/><Relationship Id="rId3" Type="http://schemas.openxmlformats.org/officeDocument/2006/relationships/customXml" Target="../ink/ink18.xml"/><Relationship Id="rId7" Type="http://schemas.openxmlformats.org/officeDocument/2006/relationships/customXml" Target="../ink/ink20.xml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emf"/><Relationship Id="rId5" Type="http://schemas.openxmlformats.org/officeDocument/2006/relationships/customXml" Target="../ink/ink19.xml"/><Relationship Id="rId4" Type="http://schemas.openxmlformats.org/officeDocument/2006/relationships/image" Target="../media/image10.emf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6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emf"/><Relationship Id="rId3" Type="http://schemas.openxmlformats.org/officeDocument/2006/relationships/image" Target="../media/image4.png"/><Relationship Id="rId7" Type="http://schemas.openxmlformats.org/officeDocument/2006/relationships/customXml" Target="../ink/ink21.xml"/><Relationship Id="rId12" Type="http://schemas.openxmlformats.org/officeDocument/2006/relationships/image" Target="../media/image138.emf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3.png"/><Relationship Id="rId11" Type="http://schemas.openxmlformats.org/officeDocument/2006/relationships/customXml" Target="../ink/ink23.xml"/><Relationship Id="rId5" Type="http://schemas.openxmlformats.org/officeDocument/2006/relationships/image" Target="../media/image122.png"/><Relationship Id="rId10" Type="http://schemas.openxmlformats.org/officeDocument/2006/relationships/image" Target="../media/image137.emf"/><Relationship Id="rId4" Type="http://schemas.openxmlformats.org/officeDocument/2006/relationships/image" Target="../media/image121.png"/><Relationship Id="rId9" Type="http://schemas.openxmlformats.org/officeDocument/2006/relationships/customXml" Target="../ink/ink2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customXml" Target="../ink/ink12.xml"/><Relationship Id="rId7" Type="http://schemas.openxmlformats.org/officeDocument/2006/relationships/customXml" Target="../ink/ink1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emf"/><Relationship Id="rId5" Type="http://schemas.openxmlformats.org/officeDocument/2006/relationships/customXml" Target="../ink/ink13.xml"/><Relationship Id="rId4" Type="http://schemas.openxmlformats.org/officeDocument/2006/relationships/image" Target="../media/image10.emf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7.jpe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emf"/><Relationship Id="rId3" Type="http://schemas.openxmlformats.org/officeDocument/2006/relationships/customXml" Target="../ink/ink24.xml"/><Relationship Id="rId7" Type="http://schemas.openxmlformats.org/officeDocument/2006/relationships/customXml" Target="../ink/ink26.xml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0.emf"/><Relationship Id="rId5" Type="http://schemas.openxmlformats.org/officeDocument/2006/relationships/customXml" Target="../ink/ink25.xml"/><Relationship Id="rId10" Type="http://schemas.openxmlformats.org/officeDocument/2006/relationships/image" Target="../media/image152.emf"/><Relationship Id="rId4" Type="http://schemas.openxmlformats.org/officeDocument/2006/relationships/image" Target="../media/image149.emf"/><Relationship Id="rId9" Type="http://schemas.openxmlformats.org/officeDocument/2006/relationships/customXml" Target="../ink/ink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emf"/><Relationship Id="rId13" Type="http://schemas.openxmlformats.org/officeDocument/2006/relationships/customXml" Target="../ink/ink33.xml"/><Relationship Id="rId18" Type="http://schemas.openxmlformats.org/officeDocument/2006/relationships/image" Target="../media/image156.emf"/><Relationship Id="rId3" Type="http://schemas.openxmlformats.org/officeDocument/2006/relationships/customXml" Target="../ink/ink28.xml"/><Relationship Id="rId7" Type="http://schemas.openxmlformats.org/officeDocument/2006/relationships/customXml" Target="../ink/ink30.xml"/><Relationship Id="rId12" Type="http://schemas.openxmlformats.org/officeDocument/2006/relationships/image" Target="../media/image153.emf"/><Relationship Id="rId17" Type="http://schemas.openxmlformats.org/officeDocument/2006/relationships/customXml" Target="../ink/ink35.xml"/><Relationship Id="rId2" Type="http://schemas.openxmlformats.org/officeDocument/2006/relationships/image" Target="../media/image133.png"/><Relationship Id="rId16" Type="http://schemas.openxmlformats.org/officeDocument/2006/relationships/image" Target="../media/image15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0.emf"/><Relationship Id="rId11" Type="http://schemas.openxmlformats.org/officeDocument/2006/relationships/customXml" Target="../ink/ink32.xml"/><Relationship Id="rId5" Type="http://schemas.openxmlformats.org/officeDocument/2006/relationships/customXml" Target="../ink/ink29.xml"/><Relationship Id="rId15" Type="http://schemas.openxmlformats.org/officeDocument/2006/relationships/customXml" Target="../ink/ink34.xml"/><Relationship Id="rId10" Type="http://schemas.openxmlformats.org/officeDocument/2006/relationships/image" Target="../media/image152.emf"/><Relationship Id="rId4" Type="http://schemas.openxmlformats.org/officeDocument/2006/relationships/image" Target="../media/image149.emf"/><Relationship Id="rId9" Type="http://schemas.openxmlformats.org/officeDocument/2006/relationships/customXml" Target="../ink/ink31.xml"/><Relationship Id="rId14" Type="http://schemas.openxmlformats.org/officeDocument/2006/relationships/image" Target="../media/image154.emf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emf"/><Relationship Id="rId3" Type="http://schemas.openxmlformats.org/officeDocument/2006/relationships/customXml" Target="../ink/ink36.xml"/><Relationship Id="rId7" Type="http://schemas.openxmlformats.org/officeDocument/2006/relationships/customXml" Target="../ink/ink38.xml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emf"/><Relationship Id="rId5" Type="http://schemas.openxmlformats.org/officeDocument/2006/relationships/customXml" Target="../ink/ink37.xml"/><Relationship Id="rId4" Type="http://schemas.openxmlformats.org/officeDocument/2006/relationships/image" Target="../media/image10.emf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155.png"/><Relationship Id="rId3" Type="http://schemas.openxmlformats.org/officeDocument/2006/relationships/image" Target="../media/image145.png"/><Relationship Id="rId7" Type="http://schemas.openxmlformats.org/officeDocument/2006/relationships/image" Target="../media/image149.png"/><Relationship Id="rId12" Type="http://schemas.openxmlformats.org/officeDocument/2006/relationships/image" Target="../media/image154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png"/><Relationship Id="rId11" Type="http://schemas.openxmlformats.org/officeDocument/2006/relationships/image" Target="../media/image153.png"/><Relationship Id="rId5" Type="http://schemas.openxmlformats.org/officeDocument/2006/relationships/image" Target="../media/image147.png"/><Relationship Id="rId15" Type="http://schemas.openxmlformats.org/officeDocument/2006/relationships/image" Target="../media/image157.png"/><Relationship Id="rId10" Type="http://schemas.openxmlformats.org/officeDocument/2006/relationships/image" Target="../media/image152.png"/><Relationship Id="rId4" Type="http://schemas.openxmlformats.org/officeDocument/2006/relationships/image" Target="../media/image146.png"/><Relationship Id="rId9" Type="http://schemas.openxmlformats.org/officeDocument/2006/relationships/image" Target="../media/image151.png"/><Relationship Id="rId14" Type="http://schemas.openxmlformats.org/officeDocument/2006/relationships/image" Target="../media/image156.pn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7.pn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4.pn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3.pn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5.pn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8.png"/><Relationship Id="rId4" Type="http://schemas.openxmlformats.org/officeDocument/2006/relationships/image" Target="../media/image167.pn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1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1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1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1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1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1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1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9.wdp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9.jpeg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1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1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1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1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microsoft.com/office/2007/relationships/hdphoto" Target="../media/hdphoto6.wdp"/><Relationship Id="rId2" Type="http://schemas.openxmlformats.org/officeDocument/2006/relationships/notesSlide" Target="../notesSlides/notesSlide18.xml"/><Relationship Id="rId16" Type="http://schemas.microsoft.com/office/2007/relationships/hdphoto" Target="../media/hdphoto7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5" Type="http://schemas.openxmlformats.org/officeDocument/2006/relationships/image" Target="../media/image25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21.png"/><Relationship Id="rId1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customXml" Target="../ink/ink1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emf"/><Relationship Id="rId4" Type="http://schemas.openxmlformats.org/officeDocument/2006/relationships/customXml" Target="../ink/ink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4.xml"/><Relationship Id="rId5" Type="http://schemas.openxmlformats.org/officeDocument/2006/relationships/image" Target="../media/image9.emf"/><Relationship Id="rId4" Type="http://schemas.openxmlformats.org/officeDocument/2006/relationships/customXml" Target="../ink/ink3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8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13" Type="http://schemas.openxmlformats.org/officeDocument/2006/relationships/customXml" Target="../ink/ink10.xml"/><Relationship Id="rId18" Type="http://schemas.openxmlformats.org/officeDocument/2006/relationships/image" Target="../media/image11.jpeg"/><Relationship Id="rId3" Type="http://schemas.openxmlformats.org/officeDocument/2006/relationships/customXml" Target="../ink/ink5.xml"/><Relationship Id="rId21" Type="http://schemas.openxmlformats.org/officeDocument/2006/relationships/image" Target="../media/image8.png"/><Relationship Id="rId7" Type="http://schemas.openxmlformats.org/officeDocument/2006/relationships/customXml" Target="../ink/ink7.xml"/><Relationship Id="rId12" Type="http://schemas.openxmlformats.org/officeDocument/2006/relationships/image" Target="../media/image18.emf"/><Relationship Id="rId1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0.emf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emf"/><Relationship Id="rId11" Type="http://schemas.openxmlformats.org/officeDocument/2006/relationships/customXml" Target="../ink/ink9.xml"/><Relationship Id="rId5" Type="http://schemas.openxmlformats.org/officeDocument/2006/relationships/customXml" Target="../ink/ink6.xml"/><Relationship Id="rId15" Type="http://schemas.openxmlformats.org/officeDocument/2006/relationships/customXml" Target="../ink/ink11.xml"/><Relationship Id="rId23" Type="http://schemas.openxmlformats.org/officeDocument/2006/relationships/image" Target="../media/image10.png"/><Relationship Id="rId10" Type="http://schemas.openxmlformats.org/officeDocument/2006/relationships/image" Target="../media/image17.emf"/><Relationship Id="rId19" Type="http://schemas.openxmlformats.org/officeDocument/2006/relationships/image" Target="../media/image6.png"/><Relationship Id="rId4" Type="http://schemas.openxmlformats.org/officeDocument/2006/relationships/image" Target="../media/image14.emf"/><Relationship Id="rId9" Type="http://schemas.openxmlformats.org/officeDocument/2006/relationships/customXml" Target="../ink/ink8.xml"/><Relationship Id="rId14" Type="http://schemas.openxmlformats.org/officeDocument/2006/relationships/image" Target="../media/image19.emf"/><Relationship Id="rId22" Type="http://schemas.openxmlformats.org/officeDocument/2006/relationships/image" Target="../media/image9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emf"/><Relationship Id="rId3" Type="http://schemas.openxmlformats.org/officeDocument/2006/relationships/customXml" Target="../ink/ink15.xml"/><Relationship Id="rId7" Type="http://schemas.openxmlformats.org/officeDocument/2006/relationships/customXml" Target="../ink/ink17.xml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emf"/><Relationship Id="rId5" Type="http://schemas.openxmlformats.org/officeDocument/2006/relationships/customXml" Target="../ink/ink16.xml"/><Relationship Id="rId4" Type="http://schemas.openxmlformats.org/officeDocument/2006/relationships/image" Target="../media/image10.emf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ic\Documents\My Dropbox\Sketchbook\Digital Book - Inspiring Sketches\background2 (Custom).jpg"/>
          <p:cNvPicPr>
            <a:picLocks noChangeAspect="1" noChangeArrowheads="1"/>
          </p:cNvPicPr>
          <p:nvPr/>
        </p:nvPicPr>
        <p:blipFill>
          <a:blip r:embed="rId3" cstate="print"/>
          <a:srcRect l="34029" t="19905" r="1314"/>
          <a:stretch>
            <a:fillRect/>
          </a:stretch>
        </p:blipFill>
        <p:spPr bwMode="auto">
          <a:xfrm>
            <a:off x="0" y="0"/>
            <a:ext cx="13004800" cy="9756776"/>
          </a:xfrm>
          <a:prstGeom prst="rect">
            <a:avLst/>
          </a:prstGeom>
          <a:noFill/>
        </p:spPr>
      </p:pic>
      <p:sp>
        <p:nvSpPr>
          <p:cNvPr id="16" name="Rectangle 13"/>
          <p:cNvSpPr>
            <a:spLocks/>
          </p:cNvSpPr>
          <p:nvPr/>
        </p:nvSpPr>
        <p:spPr bwMode="auto">
          <a:xfrm>
            <a:off x="6358384" y="891920"/>
            <a:ext cx="6048672" cy="8864855"/>
          </a:xfrm>
          <a:prstGeom prst="rect">
            <a:avLst/>
          </a:prstGeom>
          <a:solidFill>
            <a:schemeClr val="tx1">
              <a:alpha val="74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55" tIns="65028" rIns="130055" bIns="65028"/>
          <a:lstStyle/>
          <a:p>
            <a:endParaRPr lang="en-US" sz="1600" dirty="0">
              <a:latin typeface="Swis721 Th BT" pitchFamily="34" charset="0"/>
            </a:endParaRPr>
          </a:p>
        </p:txBody>
      </p:sp>
      <p:sp>
        <p:nvSpPr>
          <p:cNvPr id="14" name="Rectangle 15"/>
          <p:cNvSpPr>
            <a:spLocks/>
          </p:cNvSpPr>
          <p:nvPr/>
        </p:nvSpPr>
        <p:spPr bwMode="auto">
          <a:xfrm>
            <a:off x="2902000" y="3366219"/>
            <a:ext cx="9289032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379" tIns="108379" rIns="190587" bIns="108379"/>
          <a:lstStyle/>
          <a:p>
            <a:pPr marL="80963" algn="r">
              <a:spcBef>
                <a:spcPts val="3000"/>
              </a:spcBef>
              <a:spcAft>
                <a:spcPts val="0"/>
              </a:spcAft>
            </a:pP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SKETCHING USER </a:t>
            </a:r>
            <a:b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</a:b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EXPERIENCES</a:t>
            </a:r>
          </a:p>
          <a:p>
            <a:pPr marL="80963" algn="r">
              <a:spcBef>
                <a:spcPts val="1200"/>
              </a:spcBef>
              <a:spcAft>
                <a:spcPts val="1800"/>
              </a:spcAft>
            </a:pP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STORIES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STRATEGIES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SURFACES</a:t>
            </a:r>
            <a:endParaRPr lang="en-US" sz="3600" spc="-300" dirty="0">
              <a:solidFill>
                <a:srgbClr val="FFFFFF"/>
              </a:solidFill>
              <a:latin typeface="Swis721 Hv BT" pitchFamily="34" charset="0"/>
              <a:sym typeface="Goudita Sans SF"/>
            </a:endParaRPr>
          </a:p>
        </p:txBody>
      </p:sp>
      <p:grpSp>
        <p:nvGrpSpPr>
          <p:cNvPr id="10" name="Group 14"/>
          <p:cNvGrpSpPr>
            <a:grpSpLocks/>
          </p:cNvGrpSpPr>
          <p:nvPr/>
        </p:nvGrpSpPr>
        <p:grpSpPr bwMode="auto">
          <a:xfrm>
            <a:off x="10030792" y="341883"/>
            <a:ext cx="2708275" cy="1084263"/>
            <a:chOff x="7086600" y="193737"/>
            <a:chExt cx="1905000" cy="762000"/>
          </a:xfrm>
        </p:grpSpPr>
        <p:sp>
          <p:nvSpPr>
            <p:cNvPr id="11" name="Rectangle 10"/>
            <p:cNvSpPr/>
            <p:nvPr/>
          </p:nvSpPr>
          <p:spPr>
            <a:xfrm>
              <a:off x="7086600" y="193737"/>
              <a:ext cx="1905000" cy="76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pic>
          <p:nvPicPr>
            <p:cNvPr id="12" name="Picture 12" descr="Z:\iLab Logo\ilab_logo.bmp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2800" y="269937"/>
              <a:ext cx="469900" cy="620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5" descr="C:\Documents and Settings\Nic\My Documents\My Dropbox\PhD\iLab Logo\university-logo-bw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96200" y="304800"/>
              <a:ext cx="1222375" cy="52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81" name="Rectangle 17"/>
          <p:cNvSpPr>
            <a:spLocks noChangeArrowheads="1"/>
          </p:cNvSpPr>
          <p:nvPr/>
        </p:nvSpPr>
        <p:spPr bwMode="auto">
          <a:xfrm>
            <a:off x="2974008" y="7902723"/>
            <a:ext cx="9189293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>
              <a:spcAft>
                <a:spcPts val="1200"/>
              </a:spcAft>
            </a:pPr>
            <a:r>
              <a:rPr lang="en-US" sz="3200" dirty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Nicolai </a:t>
            </a:r>
            <a:r>
              <a:rPr lang="en-US" sz="32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Marquardt</a:t>
            </a:r>
          </a:p>
          <a:p>
            <a:pPr algn="r">
              <a:spcAft>
                <a:spcPts val="600"/>
              </a:spcAft>
            </a:pPr>
            <a:r>
              <a:rPr lang="en-US" sz="20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Interactions Lab | University of Calgary</a:t>
            </a:r>
            <a:br>
              <a:rPr lang="en-US" sz="20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</a:br>
            <a:r>
              <a:rPr lang="en-US" sz="20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Tutorial at SMART Technologies, 2012</a:t>
            </a:r>
            <a:endParaRPr lang="en-CA" sz="2400" dirty="0">
              <a:latin typeface="Swis721 Th BT" pitchFamily="34" charset="0"/>
            </a:endParaRPr>
          </a:p>
        </p:txBody>
      </p:sp>
      <p:pic>
        <p:nvPicPr>
          <p:cNvPr id="15" name="Picture 1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63"/>
          <a:stretch/>
        </p:blipFill>
        <p:spPr bwMode="auto">
          <a:xfrm>
            <a:off x="0" y="2142083"/>
            <a:ext cx="2145945" cy="25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415" y="2142083"/>
            <a:ext cx="2159041" cy="25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6" t="1463" r="9883" b="38278"/>
          <a:stretch/>
        </p:blipFill>
        <p:spPr bwMode="auto">
          <a:xfrm>
            <a:off x="1493066" y="2142083"/>
            <a:ext cx="1888481" cy="25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62"/>
          <a:stretch/>
        </p:blipFill>
        <p:spPr bwMode="auto">
          <a:xfrm>
            <a:off x="2800854" y="2142083"/>
            <a:ext cx="2073009" cy="25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Nic\Documents\My Dropbox\Papers\CHI 2012 - Sketching Workshop\Sketchnotes\Sketchnote - Figure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984" y="73372"/>
            <a:ext cx="7481887" cy="9686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757984" y="73372"/>
            <a:ext cx="7481887" cy="9683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6" name="Rectangle 3"/>
          <p:cNvSpPr>
            <a:spLocks/>
          </p:cNvSpPr>
          <p:nvPr/>
        </p:nvSpPr>
        <p:spPr bwMode="auto">
          <a:xfrm>
            <a:off x="2757984" y="3438227"/>
            <a:ext cx="7481887" cy="2448272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57799" bIns="0" anchor="ctr"/>
          <a:lstStyle/>
          <a:p>
            <a:pPr marL="365125" algn="ctr"/>
            <a:r>
              <a:rPr lang="en-US" sz="6000" dirty="0" smtClean="0">
                <a:latin typeface="Buxton Sketch" pitchFamily="66" charset="0"/>
                <a:sym typeface="Goudita Sans SF"/>
              </a:rPr>
              <a:t>filling the blank page…</a:t>
            </a:r>
            <a:endParaRPr lang="en-US" sz="6000" dirty="0">
              <a:latin typeface="Buxton Sketch" pitchFamily="66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130298227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864" y="2070075"/>
            <a:ext cx="9613337" cy="7056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Rectangle 3"/>
          <p:cNvSpPr>
            <a:spLocks noGrp="1" noChangeArrowheads="1"/>
          </p:cNvSpPr>
          <p:nvPr>
            <p:ph type="title"/>
          </p:nvPr>
        </p:nvSpPr>
        <p:spPr>
          <a:xfrm>
            <a:off x="558800" y="403356"/>
            <a:ext cx="12712700" cy="1219597"/>
          </a:xfrm>
        </p:spPr>
        <p:txBody>
          <a:bodyPr rIns="166398"/>
          <a:lstStyle/>
          <a:p>
            <a:pPr marL="57150" indent="0" algn="l" eaLnBrk="1" hangingPunct="1">
              <a:tabLst>
                <a:tab pos="1498600" algn="l"/>
              </a:tabLst>
              <a:defRPr/>
            </a:pPr>
            <a:r>
              <a:rPr lang="en-US" sz="5400" dirty="0" smtClean="0">
                <a:latin typeface="Swis721 Th BT" pitchFamily="34" charset="0"/>
                <a:cs typeface="Arial Bold" charset="0"/>
                <a:sym typeface="Arial Bold" charset="0"/>
              </a:rPr>
              <a:t>Technique: </a:t>
            </a:r>
            <a:r>
              <a:rPr lang="en-US" sz="5400" dirty="0" smtClean="0">
                <a:latin typeface="Swis721 Md BT" pitchFamily="34" charset="0"/>
                <a:cs typeface="Arial Bold" charset="0"/>
                <a:sym typeface="Arial Bold" charset="0"/>
              </a:rPr>
              <a:t>Reduce </a:t>
            </a:r>
            <a:r>
              <a:rPr lang="en-US" sz="5400" dirty="0">
                <a:latin typeface="Swis721 Md BT" pitchFamily="34" charset="0"/>
                <a:cs typeface="Arial Bold" charset="0"/>
                <a:sym typeface="Arial Bold" charset="0"/>
              </a:rPr>
              <a:t>to essentials</a:t>
            </a:r>
            <a:endParaRPr lang="en-US" sz="5400" dirty="0">
              <a:latin typeface="Swis721 Md BT" pitchFamily="34" charset="0"/>
              <a:ea typeface="ヒラギノ角ゴ ProN W6" charset="0"/>
              <a:cs typeface="ヒラギノ角ゴ ProN W6" charset="0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081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1892916"/>
            <a:ext cx="10795000" cy="5958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3189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514264" y="9343891"/>
            <a:ext cx="339725" cy="317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9pPr>
          </a:lstStyle>
          <a:p>
            <a:pPr eaLnBrk="1" hangingPunct="1"/>
            <a:fld id="{EE708FF8-359B-476C-A07F-825EB61C5541}" type="slidenum">
              <a:rPr lang="en-US" sz="1600">
                <a:solidFill>
                  <a:schemeClr val="tx1"/>
                </a:solidFill>
                <a:cs typeface="Arial" pitchFamily="34" charset="0"/>
              </a:rPr>
              <a:pPr eaLnBrk="1" hangingPunct="1"/>
              <a:t>102</a:t>
            </a:fld>
            <a:endParaRPr lang="en-US" sz="16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title"/>
          </p:nvPr>
        </p:nvSpPr>
        <p:spPr>
          <a:xfrm>
            <a:off x="546100" y="403356"/>
            <a:ext cx="12712700" cy="1219597"/>
          </a:xfrm>
        </p:spPr>
        <p:txBody>
          <a:bodyPr rIns="166398"/>
          <a:lstStyle/>
          <a:p>
            <a:pPr marL="57150" indent="0" algn="l" eaLnBrk="1" hangingPunct="1">
              <a:defRPr/>
            </a:pPr>
            <a:r>
              <a:rPr lang="en-US" sz="5400" dirty="0" smtClean="0">
                <a:latin typeface="Swis721 Th BT" pitchFamily="34" charset="0"/>
                <a:cs typeface="Arial Bold" charset="0"/>
                <a:sym typeface="Arial Bold" charset="0"/>
              </a:rPr>
              <a:t>Technique: </a:t>
            </a:r>
            <a:r>
              <a:rPr lang="en-US" sz="5400" dirty="0" smtClean="0">
                <a:latin typeface="Swis721 Md BT" pitchFamily="34" charset="0"/>
                <a:cs typeface="Arial Bold" charset="0"/>
                <a:sym typeface="Arial Bold" charset="0"/>
              </a:rPr>
              <a:t>10 plus 10</a:t>
            </a:r>
            <a:endParaRPr lang="en-US" sz="5400" dirty="0">
              <a:latin typeface="Swis721 Md BT" pitchFamily="34" charset="0"/>
              <a:ea typeface="ヒラギノ角ゴ ProN W6" charset="0"/>
              <a:cs typeface="ヒラギノ角ゴ ProN W6" charset="0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191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2514264" y="9343891"/>
            <a:ext cx="339725" cy="317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itchFamily="34" charset="0"/>
                <a:ea typeface="ヒラギノ角ゴ ProN W3" pitchFamily="-84" charset="-128"/>
                <a:sym typeface="Arial" pitchFamily="34" charset="0"/>
              </a:defRPr>
            </a:lvl9pPr>
          </a:lstStyle>
          <a:p>
            <a:pPr eaLnBrk="1" hangingPunct="1"/>
            <a:fld id="{EE708FF8-359B-476C-A07F-825EB61C5541}" type="slidenum">
              <a:rPr lang="en-US" sz="1600">
                <a:solidFill>
                  <a:schemeClr val="tx1"/>
                </a:solidFill>
                <a:cs typeface="Arial" pitchFamily="34" charset="0"/>
              </a:rPr>
              <a:pPr eaLnBrk="1" hangingPunct="1"/>
              <a:t>103</a:t>
            </a:fld>
            <a:endParaRPr lang="en-US" sz="16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title"/>
          </p:nvPr>
        </p:nvSpPr>
        <p:spPr>
          <a:xfrm>
            <a:off x="546100" y="403356"/>
            <a:ext cx="12712700" cy="1219597"/>
          </a:xfrm>
        </p:spPr>
        <p:txBody>
          <a:bodyPr rIns="166398"/>
          <a:lstStyle/>
          <a:p>
            <a:pPr marL="57150" indent="0" algn="l" eaLnBrk="1" hangingPunct="1">
              <a:defRPr/>
            </a:pPr>
            <a:r>
              <a:rPr lang="en-US" sz="5400" dirty="0" smtClean="0">
                <a:latin typeface="Swis721 Th BT" pitchFamily="34" charset="0"/>
                <a:cs typeface="Arial Bold" charset="0"/>
                <a:sym typeface="Arial Bold" charset="0"/>
              </a:rPr>
              <a:t>Technique: </a:t>
            </a:r>
            <a:r>
              <a:rPr lang="en-US" sz="5400" dirty="0" smtClean="0">
                <a:latin typeface="Swis721 Md BT" pitchFamily="34" charset="0"/>
                <a:cs typeface="Arial Bold" charset="0"/>
                <a:sym typeface="Arial Bold" charset="0"/>
              </a:rPr>
              <a:t>10 plus 10</a:t>
            </a:r>
            <a:endParaRPr lang="en-US" sz="5400" dirty="0">
              <a:latin typeface="Swis721 Md BT" pitchFamily="34" charset="0"/>
              <a:ea typeface="ヒラギノ角ゴ ProN W6" charset="0"/>
              <a:cs typeface="ヒラギノ角ゴ ProN W6" charset="0"/>
              <a:sym typeface="Arial Bold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51" y="2070075"/>
            <a:ext cx="8045149" cy="69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597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168" y="701923"/>
            <a:ext cx="7957736" cy="8066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035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52" y="269874"/>
            <a:ext cx="6034088" cy="9045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032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384" y="93401"/>
            <a:ext cx="5638800" cy="457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384" y="4668084"/>
            <a:ext cx="5638800" cy="4781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522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450" y="557907"/>
            <a:ext cx="7297365" cy="4584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451" y="4993421"/>
            <a:ext cx="7297365" cy="421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260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896" y="4599323"/>
            <a:ext cx="9073008" cy="4171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896" y="629915"/>
            <a:ext cx="9073008" cy="4201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806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6390295" y="1883077"/>
            <a:ext cx="6032500" cy="3709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5237" name="Rectangle 7"/>
          <p:cNvSpPr>
            <a:spLocks noGrp="1" noChangeArrowheads="1"/>
          </p:cNvSpPr>
          <p:nvPr>
            <p:ph type="title"/>
          </p:nvPr>
        </p:nvSpPr>
        <p:spPr>
          <a:xfrm>
            <a:off x="546100" y="403356"/>
            <a:ext cx="12712700" cy="1219597"/>
          </a:xfrm>
        </p:spPr>
        <p:txBody>
          <a:bodyPr rIns="166398"/>
          <a:lstStyle/>
          <a:p>
            <a:pPr marL="57150" indent="0" algn="l" eaLnBrk="1" hangingPunct="1">
              <a:defRPr/>
            </a:pPr>
            <a:r>
              <a:rPr lang="en-US" sz="5400" dirty="0" smtClean="0">
                <a:latin typeface="Swis721 Th BT" pitchFamily="34" charset="0"/>
                <a:cs typeface="Arial Bold" charset="0"/>
                <a:sym typeface="Arial Bold" charset="0"/>
              </a:rPr>
              <a:t>Sketching Shortcuts: </a:t>
            </a:r>
            <a:r>
              <a:rPr lang="en-US" sz="5400" dirty="0" smtClean="0">
                <a:latin typeface="Swis721 Md BT" pitchFamily="34" charset="0"/>
                <a:cs typeface="Arial Bold" charset="0"/>
                <a:sym typeface="Arial Bold" charset="0"/>
              </a:rPr>
              <a:t>Photo Tracing</a:t>
            </a:r>
            <a:endParaRPr lang="en-US" sz="5400" dirty="0">
              <a:latin typeface="Swis721 Md BT" pitchFamily="34" charset="0"/>
              <a:ea typeface="ヒラギノ角ゴ ProN W6" charset="0"/>
              <a:cs typeface="ヒラギノ角ゴ ProN W6" charset="0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2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Nic\Documents\My Dropbox\Papers\CHI 2012 - Sketching Workshop\Sketchnotes\Sketchnote - Figure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984" y="73372"/>
            <a:ext cx="7481887" cy="9686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4896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6390295" y="1883077"/>
            <a:ext cx="6032500" cy="3709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1422304" y="5704888"/>
            <a:ext cx="5984723" cy="3773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5237" name="Rectangle 7"/>
          <p:cNvSpPr>
            <a:spLocks noGrp="1" noChangeArrowheads="1"/>
          </p:cNvSpPr>
          <p:nvPr>
            <p:ph type="title"/>
          </p:nvPr>
        </p:nvSpPr>
        <p:spPr>
          <a:xfrm>
            <a:off x="546100" y="403356"/>
            <a:ext cx="12712700" cy="1219597"/>
          </a:xfrm>
        </p:spPr>
        <p:txBody>
          <a:bodyPr rIns="166398"/>
          <a:lstStyle/>
          <a:p>
            <a:pPr marL="57150" indent="0" algn="l" eaLnBrk="1" hangingPunct="1">
              <a:defRPr/>
            </a:pPr>
            <a:r>
              <a:rPr lang="en-US" sz="5400" dirty="0" smtClean="0">
                <a:latin typeface="Swis721 Th BT" pitchFamily="34" charset="0"/>
                <a:cs typeface="Arial Bold" charset="0"/>
                <a:sym typeface="Arial Bold" charset="0"/>
              </a:rPr>
              <a:t>Sketching Shortcuts: </a:t>
            </a:r>
            <a:r>
              <a:rPr lang="en-US" sz="5400" dirty="0" smtClean="0">
                <a:latin typeface="Swis721 Md BT" pitchFamily="34" charset="0"/>
                <a:cs typeface="Arial Bold" charset="0"/>
                <a:sym typeface="Arial Bold" charset="0"/>
              </a:rPr>
              <a:t>Photo Tracing</a:t>
            </a:r>
            <a:endParaRPr lang="en-US" sz="5400" dirty="0">
              <a:latin typeface="Swis721 Md BT" pitchFamily="34" charset="0"/>
              <a:ea typeface="ヒラギノ角ゴ ProN W6" charset="0"/>
              <a:cs typeface="ヒラギノ角ゴ ProN W6" charset="0"/>
              <a:sym typeface="Arial Bold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99464" y="8046739"/>
            <a:ext cx="1440160" cy="1404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5661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2439194"/>
            <a:ext cx="7239000" cy="487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909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52" y="845939"/>
            <a:ext cx="11737304" cy="7910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96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2383814" y="267629"/>
            <a:ext cx="8073084" cy="9003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84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999">
            <a:off x="762842" y="2336735"/>
            <a:ext cx="11626557" cy="4882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9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1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" t="5233" r="59786" b="4872"/>
          <a:stretch/>
        </p:blipFill>
        <p:spPr bwMode="auto">
          <a:xfrm rot="60000">
            <a:off x="693550" y="2758129"/>
            <a:ext cx="4619664" cy="4342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" name="Rectangle 7"/>
          <p:cNvSpPr>
            <a:spLocks noGrp="1" noChangeArrowheads="1"/>
          </p:cNvSpPr>
          <p:nvPr>
            <p:ph type="title"/>
          </p:nvPr>
        </p:nvSpPr>
        <p:spPr>
          <a:xfrm>
            <a:off x="546100" y="403356"/>
            <a:ext cx="12712700" cy="1219597"/>
          </a:xfrm>
        </p:spPr>
        <p:txBody>
          <a:bodyPr rIns="166398"/>
          <a:lstStyle/>
          <a:p>
            <a:pPr marL="57150" indent="0" algn="l" eaLnBrk="1" hangingPunct="1">
              <a:defRPr/>
            </a:pPr>
            <a:r>
              <a:rPr lang="en-US" sz="5400" dirty="0" smtClean="0">
                <a:latin typeface="Swis721 Th BT" pitchFamily="34" charset="0"/>
                <a:cs typeface="Arial Bold" charset="0"/>
                <a:sym typeface="Arial Bold" charset="0"/>
              </a:rPr>
              <a:t>Sketching Shortcuts: </a:t>
            </a:r>
            <a:r>
              <a:rPr lang="en-US" sz="5400" dirty="0" smtClean="0">
                <a:latin typeface="Swis721 Md BT" pitchFamily="34" charset="0"/>
                <a:cs typeface="Arial Bold" charset="0"/>
                <a:sym typeface="Arial Bold" charset="0"/>
              </a:rPr>
              <a:t>Templates</a:t>
            </a:r>
            <a:endParaRPr lang="en-US" sz="5400" dirty="0">
              <a:latin typeface="Swis721 Md BT" pitchFamily="34" charset="0"/>
              <a:ea typeface="ヒラギノ角ゴ ProN W6" charset="0"/>
              <a:cs typeface="ヒラギノ角ゴ ProN W6" charset="0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30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1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" t="5233" b="4872"/>
          <a:stretch/>
        </p:blipFill>
        <p:spPr bwMode="auto">
          <a:xfrm rot="60000">
            <a:off x="693001" y="2821053"/>
            <a:ext cx="11830606" cy="4342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" name="Rectangle 7"/>
          <p:cNvSpPr>
            <a:spLocks noGrp="1" noChangeArrowheads="1"/>
          </p:cNvSpPr>
          <p:nvPr>
            <p:ph type="title"/>
          </p:nvPr>
        </p:nvSpPr>
        <p:spPr>
          <a:xfrm>
            <a:off x="546100" y="403356"/>
            <a:ext cx="12712700" cy="1219597"/>
          </a:xfrm>
        </p:spPr>
        <p:txBody>
          <a:bodyPr rIns="166398"/>
          <a:lstStyle/>
          <a:p>
            <a:pPr marL="57150" indent="0" algn="l" eaLnBrk="1" hangingPunct="1">
              <a:defRPr/>
            </a:pPr>
            <a:r>
              <a:rPr lang="en-US" sz="5400" dirty="0" smtClean="0">
                <a:latin typeface="Swis721 Th BT" pitchFamily="34" charset="0"/>
                <a:cs typeface="Arial Bold" charset="0"/>
                <a:sym typeface="Arial Bold" charset="0"/>
              </a:rPr>
              <a:t>Sketching Shortcuts: </a:t>
            </a:r>
            <a:r>
              <a:rPr lang="en-US" sz="5400" dirty="0" smtClean="0">
                <a:latin typeface="Swis721 Md BT" pitchFamily="34" charset="0"/>
                <a:cs typeface="Arial Bold" charset="0"/>
                <a:sym typeface="Arial Bold" charset="0"/>
              </a:rPr>
              <a:t>Templates</a:t>
            </a:r>
            <a:endParaRPr lang="en-US" sz="5400" dirty="0">
              <a:latin typeface="Swis721 Md BT" pitchFamily="34" charset="0"/>
              <a:ea typeface="ヒラギノ角ゴ ProN W6" charset="0"/>
              <a:cs typeface="ヒラギノ角ゴ ProN W6" charset="0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06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04" y="2862163"/>
            <a:ext cx="11961690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" name="Rectangle 7"/>
          <p:cNvSpPr>
            <a:spLocks noGrp="1" noChangeArrowheads="1"/>
          </p:cNvSpPr>
          <p:nvPr>
            <p:ph type="title"/>
          </p:nvPr>
        </p:nvSpPr>
        <p:spPr>
          <a:xfrm>
            <a:off x="546100" y="403356"/>
            <a:ext cx="12712700" cy="1219597"/>
          </a:xfrm>
        </p:spPr>
        <p:txBody>
          <a:bodyPr rIns="166398"/>
          <a:lstStyle/>
          <a:p>
            <a:pPr marL="57150" indent="0" algn="l" eaLnBrk="1" hangingPunct="1">
              <a:defRPr/>
            </a:pPr>
            <a:r>
              <a:rPr lang="en-US" sz="5400" dirty="0" smtClean="0">
                <a:latin typeface="Swis721 Th BT" pitchFamily="34" charset="0"/>
                <a:cs typeface="Arial Bold" charset="0"/>
                <a:sym typeface="Arial Bold" charset="0"/>
              </a:rPr>
              <a:t>Sketching Shortcuts: </a:t>
            </a:r>
            <a:r>
              <a:rPr lang="en-US" sz="5400" dirty="0" smtClean="0">
                <a:latin typeface="Swis721 Md BT" pitchFamily="34" charset="0"/>
                <a:cs typeface="Arial Bold" charset="0"/>
                <a:sym typeface="Arial Bold" charset="0"/>
              </a:rPr>
              <a:t>Templates</a:t>
            </a:r>
            <a:endParaRPr lang="en-US" sz="5400" dirty="0">
              <a:latin typeface="Swis721 Md BT" pitchFamily="34" charset="0"/>
              <a:ea typeface="ヒラギノ角ゴ ProN W6" charset="0"/>
              <a:cs typeface="ヒラギノ角ゴ ProN W6" charset="0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128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title"/>
          </p:nvPr>
        </p:nvSpPr>
        <p:spPr>
          <a:xfrm>
            <a:off x="546100" y="403356"/>
            <a:ext cx="12712700" cy="1219597"/>
          </a:xfrm>
        </p:spPr>
        <p:txBody>
          <a:bodyPr rIns="166398"/>
          <a:lstStyle/>
          <a:p>
            <a:pPr marL="57150" indent="0" algn="l" eaLnBrk="1" hangingPunct="1">
              <a:defRPr/>
            </a:pPr>
            <a:r>
              <a:rPr lang="en-US" sz="5400" dirty="0" smtClean="0">
                <a:latin typeface="Swis721 Th BT" pitchFamily="34" charset="0"/>
                <a:cs typeface="Arial Bold" charset="0"/>
                <a:sym typeface="Arial Bold" charset="0"/>
              </a:rPr>
              <a:t>Sketching Shortcuts: </a:t>
            </a:r>
            <a:r>
              <a:rPr lang="en-US" sz="5400" dirty="0" smtClean="0">
                <a:latin typeface="Swis721 Md BT" pitchFamily="34" charset="0"/>
                <a:cs typeface="Arial Bold" charset="0"/>
                <a:sym typeface="Arial Bold" charset="0"/>
              </a:rPr>
              <a:t>Templates</a:t>
            </a:r>
            <a:endParaRPr lang="en-US" sz="5400" dirty="0">
              <a:latin typeface="Swis721 Md BT" pitchFamily="34" charset="0"/>
              <a:ea typeface="ヒラギノ角ゴ ProN W6" charset="0"/>
              <a:cs typeface="ヒラギノ角ゴ ProN W6" charset="0"/>
              <a:sym typeface="Arial Bold" charset="0"/>
            </a:endParaRPr>
          </a:p>
        </p:txBody>
      </p:sp>
      <p:pic>
        <p:nvPicPr>
          <p:cNvPr id="3074" name="Picture 2" descr="C:\Users\Nic\Documents\My Dropbox\Sketches\Sauls Book\Title page\Title Page Export\Hand2 (Large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68" y="1782043"/>
            <a:ext cx="11549660" cy="797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76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656" y="1923176"/>
            <a:ext cx="5005387" cy="3438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Rectangle 7"/>
          <p:cNvSpPr>
            <a:spLocks noGrp="1" noChangeArrowheads="1"/>
          </p:cNvSpPr>
          <p:nvPr>
            <p:ph type="title"/>
          </p:nvPr>
        </p:nvSpPr>
        <p:spPr>
          <a:xfrm>
            <a:off x="546100" y="403356"/>
            <a:ext cx="12712700" cy="1219597"/>
          </a:xfrm>
        </p:spPr>
        <p:txBody>
          <a:bodyPr rIns="166398"/>
          <a:lstStyle/>
          <a:p>
            <a:pPr marL="57150" indent="0" algn="l" eaLnBrk="1" hangingPunct="1">
              <a:defRPr/>
            </a:pPr>
            <a:r>
              <a:rPr lang="en-US" sz="5400" dirty="0" smtClean="0">
                <a:latin typeface="Swis721 Th BT" pitchFamily="34" charset="0"/>
                <a:cs typeface="Arial Bold" charset="0"/>
                <a:sym typeface="Arial Bold" charset="0"/>
              </a:rPr>
              <a:t>Sketching Shortcuts: </a:t>
            </a:r>
            <a:r>
              <a:rPr lang="en-US" sz="5400" dirty="0" smtClean="0">
                <a:latin typeface="Swis721 Md BT" pitchFamily="34" charset="0"/>
                <a:cs typeface="Arial Bold" charset="0"/>
                <a:sym typeface="Arial Bold" charset="0"/>
              </a:rPr>
              <a:t>Hybrid Sketches</a:t>
            </a:r>
            <a:endParaRPr lang="en-US" sz="5400" dirty="0">
              <a:latin typeface="Swis721 Md BT" pitchFamily="34" charset="0"/>
              <a:ea typeface="ヒラギノ角ゴ ProN W6" charset="0"/>
              <a:cs typeface="ヒラギノ角ゴ ProN W6" charset="0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79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656" y="1923176"/>
            <a:ext cx="5005387" cy="3438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381" y="5701067"/>
            <a:ext cx="5075237" cy="3785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34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755" y="1824719"/>
            <a:ext cx="4927600" cy="3634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34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892" y="5775704"/>
            <a:ext cx="4991100" cy="3711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Rectangle 7"/>
          <p:cNvSpPr>
            <a:spLocks noGrp="1" noChangeArrowheads="1"/>
          </p:cNvSpPr>
          <p:nvPr>
            <p:ph type="title"/>
          </p:nvPr>
        </p:nvSpPr>
        <p:spPr>
          <a:xfrm>
            <a:off x="546100" y="403356"/>
            <a:ext cx="12712700" cy="1219597"/>
          </a:xfrm>
        </p:spPr>
        <p:txBody>
          <a:bodyPr rIns="166398"/>
          <a:lstStyle/>
          <a:p>
            <a:pPr marL="57150" indent="0" algn="l" eaLnBrk="1" hangingPunct="1">
              <a:defRPr/>
            </a:pPr>
            <a:r>
              <a:rPr lang="en-US" sz="5400" dirty="0" smtClean="0">
                <a:latin typeface="Swis721 Th BT" pitchFamily="34" charset="0"/>
                <a:cs typeface="Arial Bold" charset="0"/>
                <a:sym typeface="Arial Bold" charset="0"/>
              </a:rPr>
              <a:t>Sketching Shortcuts: </a:t>
            </a:r>
            <a:r>
              <a:rPr lang="en-US" sz="5400" dirty="0" smtClean="0">
                <a:latin typeface="Swis721 Md BT" pitchFamily="34" charset="0"/>
                <a:cs typeface="Arial Bold" charset="0"/>
                <a:sym typeface="Arial Bold" charset="0"/>
              </a:rPr>
              <a:t>Hybrid Sketches</a:t>
            </a:r>
            <a:endParaRPr lang="en-US" sz="5400" dirty="0">
              <a:latin typeface="Swis721 Md BT" pitchFamily="34" charset="0"/>
              <a:ea typeface="ヒラギノ角ゴ ProN W6" charset="0"/>
              <a:cs typeface="ヒラギノ角ゴ ProN W6" charset="0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6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2" descr="C:\Users\Nic\Documents\My Dropbox\Papers\CHI 2012 - Sketching Workshop\Sketchnotes\Sketchnote - Figure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22"/>
          <a:stretch>
            <a:fillRect/>
          </a:stretch>
        </p:blipFill>
        <p:spPr bwMode="auto">
          <a:xfrm>
            <a:off x="2253928" y="141229"/>
            <a:ext cx="8438704" cy="9462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923952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3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8" b="68608"/>
          <a:stretch/>
        </p:blipFill>
        <p:spPr bwMode="auto">
          <a:xfrm>
            <a:off x="0" y="2070075"/>
            <a:ext cx="6430392" cy="4985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1" t="68291" r="-295" b="317"/>
          <a:stretch/>
        </p:blipFill>
        <p:spPr bwMode="auto">
          <a:xfrm>
            <a:off x="6574408" y="2070075"/>
            <a:ext cx="6430392" cy="4985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338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8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3006116"/>
            <a:ext cx="12017375" cy="365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" name="Rectangle 7"/>
          <p:cNvSpPr>
            <a:spLocks noGrp="1" noChangeArrowheads="1"/>
          </p:cNvSpPr>
          <p:nvPr>
            <p:ph type="title"/>
          </p:nvPr>
        </p:nvSpPr>
        <p:spPr>
          <a:xfrm>
            <a:off x="546100" y="403356"/>
            <a:ext cx="12712700" cy="1219597"/>
          </a:xfrm>
        </p:spPr>
        <p:txBody>
          <a:bodyPr rIns="166398"/>
          <a:lstStyle/>
          <a:p>
            <a:pPr marL="57150" indent="0" algn="l" eaLnBrk="1" hangingPunct="1">
              <a:defRPr/>
            </a:pPr>
            <a:r>
              <a:rPr lang="en-US" sz="5400" dirty="0" smtClean="0">
                <a:latin typeface="Swis721 Th BT" pitchFamily="34" charset="0"/>
                <a:cs typeface="Arial Bold" charset="0"/>
                <a:sym typeface="Arial Bold" charset="0"/>
              </a:rPr>
              <a:t>Visual Narrative: </a:t>
            </a:r>
            <a:r>
              <a:rPr lang="en-US" sz="5400" dirty="0" smtClean="0">
                <a:latin typeface="Swis721 Md BT" pitchFamily="34" charset="0"/>
                <a:cs typeface="Arial Bold" charset="0"/>
                <a:sym typeface="Arial Bold" charset="0"/>
              </a:rPr>
              <a:t>Storyboards</a:t>
            </a:r>
            <a:endParaRPr lang="en-US" sz="5400" dirty="0">
              <a:latin typeface="Swis721 Md BT" pitchFamily="34" charset="0"/>
              <a:ea typeface="ヒラギノ角ゴ ProN W6" charset="0"/>
              <a:cs typeface="ヒラギノ角ゴ ProN W6" charset="0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63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4"/>
          <p:cNvSpPr>
            <a:spLocks/>
          </p:cNvSpPr>
          <p:nvPr/>
        </p:nvSpPr>
        <p:spPr bwMode="auto">
          <a:xfrm>
            <a:off x="533401" y="670143"/>
            <a:ext cx="11009313" cy="660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7799" bIns="0" anchor="ctr"/>
          <a:lstStyle/>
          <a:p>
            <a:pPr marL="57150"/>
            <a:r>
              <a:rPr lang="en-US" sz="3200" dirty="0">
                <a:solidFill>
                  <a:schemeClr val="tx1"/>
                </a:solidFill>
                <a:latin typeface="Arial Bold" pitchFamily="-84" charset="0"/>
                <a:sym typeface="Arial Bold" pitchFamily="-84" charset="0"/>
              </a:rPr>
              <a:t>Inspiration from camera shots and film making</a:t>
            </a:r>
          </a:p>
        </p:txBody>
      </p:sp>
      <p:pic>
        <p:nvPicPr>
          <p:cNvPr id="11469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2" y="1205979"/>
            <a:ext cx="12987728" cy="7348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615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01525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>
            <a:spLocks/>
          </p:cNvSpPr>
          <p:nvPr/>
        </p:nvSpPr>
        <p:spPr bwMode="auto">
          <a:xfrm>
            <a:off x="2902000" y="3366219"/>
            <a:ext cx="9289032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379" tIns="108379" rIns="190587" bIns="108379"/>
          <a:lstStyle/>
          <a:p>
            <a:pPr marL="80963" algn="r">
              <a:spcBef>
                <a:spcPts val="3000"/>
              </a:spcBef>
              <a:spcAft>
                <a:spcPts val="0"/>
              </a:spcAft>
            </a:pP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SKETCHING USER </a:t>
            </a:r>
            <a:b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</a:b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EXPERIENCES</a:t>
            </a:r>
          </a:p>
          <a:p>
            <a:pPr marL="80963" algn="r">
              <a:spcBef>
                <a:spcPts val="1200"/>
              </a:spcBef>
              <a:spcAft>
                <a:spcPts val="1800"/>
              </a:spcAft>
            </a:pP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STORIES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STRATEGIES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SURFACES</a:t>
            </a:r>
            <a:endParaRPr lang="en-US" sz="3600" spc="-300" dirty="0">
              <a:solidFill>
                <a:srgbClr val="FFFFFF"/>
              </a:solidFill>
              <a:latin typeface="Swis721 Hv BT" pitchFamily="34" charset="0"/>
              <a:sym typeface="Goudita Sans SF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25" name="Ink 1024"/>
              <p14:cNvContentPartPr/>
              <p14:nvPr/>
            </p14:nvContentPartPr>
            <p14:xfrm>
              <a:off x="7798544" y="6472008"/>
              <a:ext cx="1199520" cy="696600"/>
            </p14:xfrm>
          </p:contentPart>
        </mc:Choice>
        <mc:Fallback xmlns="">
          <p:pic>
            <p:nvPicPr>
              <p:cNvPr id="1025" name="Ink 102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759664" y="6439248"/>
                <a:ext cx="1270800" cy="76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/>
              <p14:cNvContentPartPr/>
              <p14:nvPr/>
            </p14:nvContentPartPr>
            <p14:xfrm>
              <a:off x="7438504" y="4786848"/>
              <a:ext cx="1960200" cy="160524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405744" y="4750488"/>
                <a:ext cx="2029320" cy="167616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Rectangle 1"/>
          <p:cNvSpPr/>
          <p:nvPr/>
        </p:nvSpPr>
        <p:spPr>
          <a:xfrm rot="21329282">
            <a:off x="6286376" y="3078187"/>
            <a:ext cx="6718424" cy="3313901"/>
          </a:xfrm>
          <a:prstGeom prst="rect">
            <a:avLst/>
          </a:prstGeom>
          <a:solidFill>
            <a:srgbClr val="0000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/>
              <p14:cNvContentPartPr/>
              <p14:nvPr/>
            </p14:nvContentPartPr>
            <p14:xfrm>
              <a:off x="7222480" y="6107815"/>
              <a:ext cx="5184576" cy="128556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140054" y="6035013"/>
                <a:ext cx="5359867" cy="14466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847539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44" y="-1"/>
            <a:ext cx="13026744" cy="975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724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64951" y="4878387"/>
            <a:ext cx="1843405" cy="18440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64" tIns="65032" rIns="130064" bIns="65032" spcCol="0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845455" y="4366164"/>
            <a:ext cx="1840521" cy="3278231"/>
          </a:xfrm>
          <a:prstGeom prst="rect">
            <a:avLst/>
          </a:prstGeom>
          <a:noFill/>
          <a:ln>
            <a:noFill/>
          </a:ln>
          <a:extLst/>
        </p:spPr>
        <p:txBody>
          <a:bodyPr lIns="108373" tIns="108373" rIns="190577" bIns="108373"/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16400" dirty="0" smtClean="0">
                <a:latin typeface="Swis721 Hv BT" pitchFamily="34" charset="0"/>
                <a:sym typeface="Goudita Sans Light SF" pitchFamily="2" charset="0"/>
              </a:rPr>
              <a:t>A</a:t>
            </a:r>
            <a:endParaRPr lang="en-US" sz="51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13179" y="5732992"/>
            <a:ext cx="10036315" cy="1093392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57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Proxemic Interactions</a:t>
            </a:r>
            <a:endParaRPr lang="en-US" sz="28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192" y="6935132"/>
            <a:ext cx="7947448" cy="1687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713420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64951" y="4878387"/>
            <a:ext cx="1843405" cy="18440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64" tIns="65032" rIns="130064" bIns="65032" spcCol="0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845455" y="4366164"/>
            <a:ext cx="1840521" cy="3278231"/>
          </a:xfrm>
          <a:prstGeom prst="rect">
            <a:avLst/>
          </a:prstGeom>
          <a:noFill/>
          <a:ln>
            <a:noFill/>
          </a:ln>
          <a:extLst/>
        </p:spPr>
        <p:txBody>
          <a:bodyPr lIns="108373" tIns="108373" rIns="190577" bIns="108373"/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16400" dirty="0" smtClean="0">
                <a:latin typeface="Swis721 Hv BT" pitchFamily="34" charset="0"/>
                <a:sym typeface="Goudita Sans Light SF" pitchFamily="2" charset="0"/>
              </a:rPr>
              <a:t>A</a:t>
            </a:r>
            <a:endParaRPr lang="en-US" sz="51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13179" y="5732992"/>
            <a:ext cx="10036315" cy="1093392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57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Proxemic Interactions</a:t>
            </a:r>
            <a:endParaRPr lang="en-US" sz="28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192" y="6935132"/>
            <a:ext cx="7947448" cy="1687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7292470" y="4412241"/>
            <a:ext cx="3672408" cy="864096"/>
          </a:xfrm>
          <a:prstGeom prst="rect">
            <a:avLst/>
          </a:prstGeom>
          <a:solidFill>
            <a:srgbClr val="72A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4000" dirty="0" smtClean="0">
                <a:latin typeface="Swis721 Md BT" pitchFamily="34" charset="0"/>
              </a:rPr>
              <a:t>PhD Thesis</a:t>
            </a:r>
            <a:endParaRPr lang="en-CA" sz="4000" dirty="0">
              <a:latin typeface="Swis721 Md BT" pitchFamily="34" charset="0"/>
            </a:endParaRPr>
          </a:p>
        </p:txBody>
      </p:sp>
      <p:sp>
        <p:nvSpPr>
          <p:cNvPr id="11" name="Isosceles Triangle 10"/>
          <p:cNvSpPr/>
          <p:nvPr/>
        </p:nvSpPr>
        <p:spPr>
          <a:xfrm rot="11957792">
            <a:off x="7472236" y="5126507"/>
            <a:ext cx="518200" cy="657740"/>
          </a:xfrm>
          <a:prstGeom prst="triangle">
            <a:avLst/>
          </a:prstGeom>
          <a:solidFill>
            <a:srgbClr val="72A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8755391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" y="0"/>
            <a:ext cx="13004799" cy="9756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7" rIns="91435" bIns="45717" rtlCol="0" anchor="ctr"/>
          <a:lstStyle/>
          <a:p>
            <a:pPr algn="ctr"/>
            <a:endParaRPr lang="en-US" dirty="0"/>
          </a:p>
        </p:txBody>
      </p:sp>
      <p:pic>
        <p:nvPicPr>
          <p:cNvPr id="3074" name="Picture 2" descr="C:\Users\Nic\Documents\My Dropbox\Sketchbook\Sketching Paper Templates\napkin-for-madness-v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3004800" cy="975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5776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" y="0"/>
            <a:ext cx="13004799" cy="9756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7" rIns="91435" bIns="45717" rtlCol="0" anchor="ctr"/>
          <a:lstStyle/>
          <a:p>
            <a:pPr algn="ctr"/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74"/>
            <a:ext cx="13004800" cy="9777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088372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2" descr="C:\Users\Nic\Documents\My Dropbox\Papers\CHI 2012 - Sketching Workshop\Sketchnotes\Sketchnote - Figure 4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337"/>
          <a:stretch>
            <a:fillRect/>
          </a:stretch>
        </p:blipFill>
        <p:spPr bwMode="auto">
          <a:xfrm>
            <a:off x="2037904" y="150365"/>
            <a:ext cx="8937625" cy="9321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16989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" y="0"/>
            <a:ext cx="13004799" cy="9756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7" rIns="91435" bIns="45717" rtlCol="0" anchor="ctr"/>
          <a:lstStyle/>
          <a:p>
            <a:pPr algn="ctr"/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" y="0"/>
            <a:ext cx="13003681" cy="975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259774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" y="0"/>
            <a:ext cx="13004799" cy="9756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7" rIns="91435" bIns="45717" rtlCol="0" anchor="ctr"/>
          <a:lstStyle/>
          <a:p>
            <a:pPr algn="ctr"/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74"/>
            <a:ext cx="13004800" cy="9777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31830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" y="0"/>
            <a:ext cx="13004799" cy="9756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7" rIns="91435" bIns="45717" rtlCol="0" anchor="ctr"/>
          <a:lstStyle/>
          <a:p>
            <a:pPr algn="ctr"/>
            <a:endParaRPr lang="en-US" dirty="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6" t="19637" r="26721" b="20226"/>
          <a:stretch/>
        </p:blipFill>
        <p:spPr bwMode="auto">
          <a:xfrm>
            <a:off x="237190" y="290221"/>
            <a:ext cx="9403068" cy="5956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30421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" y="0"/>
            <a:ext cx="13004799" cy="9756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7" rIns="91435" bIns="45717" rtlCol="0" anchor="ctr"/>
          <a:lstStyle/>
          <a:p>
            <a:pPr algn="ctr"/>
            <a:endParaRPr lang="en-US" dirty="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6" t="19637" r="26721" b="20226"/>
          <a:stretch/>
        </p:blipFill>
        <p:spPr bwMode="auto">
          <a:xfrm>
            <a:off x="272566" y="230610"/>
            <a:ext cx="4043163" cy="2561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3" t="20396" r="27142" b="20013"/>
          <a:stretch/>
        </p:blipFill>
        <p:spPr bwMode="auto">
          <a:xfrm>
            <a:off x="294096" y="3006179"/>
            <a:ext cx="4021633" cy="2561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882337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" y="0"/>
            <a:ext cx="13004799" cy="9756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7" rIns="91435" bIns="45717" rtlCol="0" anchor="ctr"/>
          <a:lstStyle/>
          <a:p>
            <a:pPr algn="ctr"/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8" b="50390"/>
          <a:stretch/>
        </p:blipFill>
        <p:spPr bwMode="auto">
          <a:xfrm>
            <a:off x="73434" y="201445"/>
            <a:ext cx="7581094" cy="7229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977908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" y="0"/>
            <a:ext cx="13004799" cy="9756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7" rIns="91435" bIns="45717" rtlCol="0" anchor="ctr"/>
          <a:lstStyle/>
          <a:p>
            <a:pPr algn="ctr"/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9"/>
          <a:stretch/>
        </p:blipFill>
        <p:spPr bwMode="auto">
          <a:xfrm>
            <a:off x="290456" y="165931"/>
            <a:ext cx="4984608" cy="949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607" y="268375"/>
            <a:ext cx="3707218" cy="4787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249" y="4997896"/>
            <a:ext cx="3753390" cy="4388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298" y="282737"/>
            <a:ext cx="3771561" cy="5075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230" y="5437984"/>
            <a:ext cx="3339630" cy="4274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477308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" y="0"/>
            <a:ext cx="13004799" cy="9756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7" rIns="91435" bIns="45717" rtlCol="0" anchor="ctr"/>
          <a:lstStyle/>
          <a:p>
            <a:pPr algn="ctr"/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13" y="847768"/>
            <a:ext cx="6004968" cy="5253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60" y="6101498"/>
            <a:ext cx="5656142" cy="2767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590" y="834447"/>
            <a:ext cx="6066901" cy="2472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590" y="3444161"/>
            <a:ext cx="6066901" cy="5117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26180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" y="0"/>
            <a:ext cx="13004799" cy="9756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7" rIns="91435" bIns="45717" rtlCol="0" anchor="ctr"/>
          <a:lstStyle/>
          <a:p>
            <a:pPr algn="ctr"/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13" y="847768"/>
            <a:ext cx="6004968" cy="5253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60" y="6101498"/>
            <a:ext cx="5656142" cy="2767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590" y="834447"/>
            <a:ext cx="6066901" cy="2472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590" y="3444161"/>
            <a:ext cx="6066901" cy="5117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/>
              <p14:cNvContentPartPr/>
              <p14:nvPr/>
            </p14:nvContentPartPr>
            <p14:xfrm>
              <a:off x="2770344" y="694728"/>
              <a:ext cx="1778400" cy="202428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706984" y="631728"/>
                <a:ext cx="1905840" cy="215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Ink 4"/>
              <p14:cNvContentPartPr/>
              <p14:nvPr/>
            </p14:nvContentPartPr>
            <p14:xfrm>
              <a:off x="492984" y="3392568"/>
              <a:ext cx="1712520" cy="227412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29264" y="3363408"/>
                <a:ext cx="1841760" cy="236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Ink 6"/>
              <p14:cNvContentPartPr/>
              <p14:nvPr/>
            </p14:nvContentPartPr>
            <p14:xfrm>
              <a:off x="10647504" y="1163808"/>
              <a:ext cx="1675440" cy="198072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588104" y="1103688"/>
                <a:ext cx="1791720" cy="2100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430934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Nic\Documents\My Dropbox\Papers\UIST 2011 - Proximity Toolkit\Photos Figure 2\DSC_0916 (Large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87" y="538511"/>
            <a:ext cx="13005921" cy="8642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17231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8" y="6874"/>
            <a:ext cx="13020678" cy="9749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566285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/>
          </p:cNvSpPr>
          <p:nvPr/>
        </p:nvSpPr>
        <p:spPr bwMode="auto">
          <a:xfrm>
            <a:off x="6358384" y="891920"/>
            <a:ext cx="6048672" cy="8864855"/>
          </a:xfrm>
          <a:prstGeom prst="rect">
            <a:avLst/>
          </a:prstGeom>
          <a:solidFill>
            <a:schemeClr val="tx1">
              <a:alpha val="74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55" tIns="65028" rIns="130055" bIns="65028"/>
          <a:lstStyle/>
          <a:p>
            <a:endParaRPr lang="en-US" sz="1600" dirty="0">
              <a:latin typeface="Swis721 Th BT" pitchFamily="34" charset="0"/>
            </a:endParaRPr>
          </a:p>
        </p:txBody>
      </p:sp>
      <p:sp>
        <p:nvSpPr>
          <p:cNvPr id="5" name="Rectangle 15"/>
          <p:cNvSpPr>
            <a:spLocks/>
          </p:cNvSpPr>
          <p:nvPr/>
        </p:nvSpPr>
        <p:spPr bwMode="auto">
          <a:xfrm>
            <a:off x="2902000" y="3366219"/>
            <a:ext cx="9289032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379" tIns="108379" rIns="190587" bIns="108379"/>
          <a:lstStyle/>
          <a:p>
            <a:pPr marL="80963" algn="r">
              <a:spcBef>
                <a:spcPts val="3000"/>
              </a:spcBef>
              <a:spcAft>
                <a:spcPts val="0"/>
              </a:spcAft>
            </a:pP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SKETCHING USER </a:t>
            </a:r>
            <a:b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</a:b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EXPERIENCES</a:t>
            </a:r>
          </a:p>
          <a:p>
            <a:pPr marL="80963" algn="r">
              <a:spcBef>
                <a:spcPts val="1200"/>
              </a:spcBef>
              <a:spcAft>
                <a:spcPts val="1800"/>
              </a:spcAft>
            </a:pP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STORIES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STRATEGIES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SURFACES</a:t>
            </a:r>
            <a:endParaRPr lang="en-US" sz="3600" spc="-300" dirty="0">
              <a:solidFill>
                <a:srgbClr val="FFFFFF"/>
              </a:solidFill>
              <a:latin typeface="Swis721 Hv BT" pitchFamily="34" charset="0"/>
              <a:sym typeface="Goudita Sans SF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25" name="Ink 1024"/>
              <p14:cNvContentPartPr/>
              <p14:nvPr/>
            </p14:nvContentPartPr>
            <p14:xfrm>
              <a:off x="7798544" y="6472008"/>
              <a:ext cx="1199520" cy="696600"/>
            </p14:xfrm>
          </p:contentPart>
        </mc:Choice>
        <mc:Fallback xmlns="">
          <p:pic>
            <p:nvPicPr>
              <p:cNvPr id="1025" name="Ink 102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759664" y="6439248"/>
                <a:ext cx="1270800" cy="76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/>
              <p14:cNvContentPartPr/>
              <p14:nvPr/>
            </p14:nvContentPartPr>
            <p14:xfrm>
              <a:off x="7438504" y="4786848"/>
              <a:ext cx="1960200" cy="160524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405744" y="4750488"/>
                <a:ext cx="2029320" cy="167616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Rectangle 12"/>
          <p:cNvSpPr/>
          <p:nvPr/>
        </p:nvSpPr>
        <p:spPr>
          <a:xfrm>
            <a:off x="6166439" y="1472947"/>
            <a:ext cx="6718424" cy="3313901"/>
          </a:xfrm>
          <a:prstGeom prst="rect">
            <a:avLst/>
          </a:prstGeom>
          <a:solidFill>
            <a:srgbClr val="0000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4" name="Rectangle 13"/>
          <p:cNvSpPr/>
          <p:nvPr/>
        </p:nvSpPr>
        <p:spPr>
          <a:xfrm>
            <a:off x="8734647" y="5742483"/>
            <a:ext cx="4055101" cy="3313901"/>
          </a:xfrm>
          <a:prstGeom prst="rect">
            <a:avLst/>
          </a:prstGeom>
          <a:solidFill>
            <a:srgbClr val="0000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5" name="Rectangle 14"/>
          <p:cNvSpPr/>
          <p:nvPr/>
        </p:nvSpPr>
        <p:spPr>
          <a:xfrm>
            <a:off x="4679547" y="5670475"/>
            <a:ext cx="4055101" cy="3313901"/>
          </a:xfrm>
          <a:prstGeom prst="rect">
            <a:avLst/>
          </a:prstGeom>
          <a:solidFill>
            <a:srgbClr val="0000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/>
              <p14:cNvContentPartPr/>
              <p14:nvPr/>
            </p14:nvContentPartPr>
            <p14:xfrm>
              <a:off x="7702560" y="4553568"/>
              <a:ext cx="4453920" cy="128556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646040" y="4503528"/>
                <a:ext cx="4574160" cy="1396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329218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Nic\Documents\Cropper Captures\CropperCapture[39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0216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Nic\Documents\Cropper Captures\CropperCapture[39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984" y="2587842"/>
            <a:ext cx="10246817" cy="716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Nic\Documents\Cropper Captures\CropperCapture[40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3004800" cy="975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6340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Nic\Documents\Cropper Captures\CropperCapture[39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984" y="2587842"/>
            <a:ext cx="10246817" cy="716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Nic\Documents\Cropper Captures\CropperCapture[40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984" y="2587842"/>
            <a:ext cx="10246817" cy="716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Nic\Documents\Cropper Captures\CropperCapture[4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004800" cy="975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7550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Nic\Documents\Cropper Captures\CropperCapture[39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984" y="2587842"/>
            <a:ext cx="10246817" cy="716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Nic\Documents\Cropper Captures\CropperCapture[40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984" y="2587842"/>
            <a:ext cx="10246817" cy="716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Nic\Documents\Cropper Captures\CropperCapture[4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3004800" cy="975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845111" y="7097514"/>
            <a:ext cx="1853850" cy="8902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7431" rIns="0" bIns="0" numCol="1" anchor="ctr" anchorCtr="0" compatLnSpc="1">
            <a:prstTxWarp prst="textNoShape">
              <a:avLst/>
            </a:prstTxWarp>
          </a:bodyPr>
          <a:lstStyle/>
          <a:p>
            <a:pPr algn="ctr" defTabSz="914351">
              <a:spcAft>
                <a:spcPts val="1000"/>
              </a:spcAft>
            </a:pPr>
            <a:r>
              <a:rPr lang="en-US" sz="3600" dirty="0">
                <a:solidFill>
                  <a:srgbClr val="FFFFFF"/>
                </a:solidFill>
                <a:latin typeface="Swis721 Md BT" pitchFamily="34" charset="0"/>
              </a:rPr>
              <a:t>People</a:t>
            </a:r>
            <a:endParaRPr lang="en-US" sz="8000" dirty="0">
              <a:latin typeface="Swis721 Md BT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682424" y="5568055"/>
            <a:ext cx="4086060" cy="1208507"/>
          </a:xfrm>
          <a:prstGeom prst="rect">
            <a:avLst/>
          </a:prstGeom>
          <a:solidFill>
            <a:srgbClr val="70AC2E"/>
          </a:solidFill>
          <a:ln>
            <a:noFill/>
          </a:ln>
        </p:spPr>
        <p:txBody>
          <a:bodyPr vert="horz" wrap="square" lIns="0" tIns="27431" rIns="0" bIns="0" numCol="1" anchor="ctr" anchorCtr="0" compatLnSpc="1">
            <a:prstTxWarp prst="textNoShape">
              <a:avLst/>
            </a:prstTxWarp>
          </a:bodyPr>
          <a:lstStyle/>
          <a:p>
            <a:pPr algn="ctr" defTabSz="914351">
              <a:spcAft>
                <a:spcPts val="1000"/>
              </a:spcAft>
            </a:pPr>
            <a:r>
              <a:rPr lang="en-US" sz="3100" dirty="0">
                <a:solidFill>
                  <a:srgbClr val="FFFFFF"/>
                </a:solidFill>
                <a:latin typeface="Swis721 Md BT" pitchFamily="34" charset="0"/>
              </a:rPr>
              <a:t>Portable personal devices</a:t>
            </a:r>
            <a:endParaRPr lang="en-US" sz="8000" dirty="0">
              <a:latin typeface="Swis721 Md BT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0351776" y="7644396"/>
            <a:ext cx="2362082" cy="1363827"/>
          </a:xfrm>
          <a:prstGeom prst="rect">
            <a:avLst/>
          </a:prstGeom>
          <a:solidFill>
            <a:srgbClr val="70AC2E"/>
          </a:solidFill>
          <a:ln>
            <a:noFill/>
          </a:ln>
        </p:spPr>
        <p:txBody>
          <a:bodyPr vert="horz" wrap="square" lIns="0" tIns="27431" rIns="0" bIns="0" numCol="1" anchor="ctr" anchorCtr="0" compatLnSpc="1">
            <a:prstTxWarp prst="textNoShape">
              <a:avLst/>
            </a:prstTxWarp>
          </a:bodyPr>
          <a:lstStyle/>
          <a:p>
            <a:pPr algn="ctr" defTabSz="914351">
              <a:spcAft>
                <a:spcPts val="1000"/>
              </a:spcAft>
            </a:pPr>
            <a:r>
              <a:rPr lang="en-US" sz="3100" dirty="0">
                <a:solidFill>
                  <a:srgbClr val="FFFFFF"/>
                </a:solidFill>
                <a:latin typeface="Swis721 Md BT" pitchFamily="34" charset="0"/>
              </a:rPr>
              <a:t>Information Appliances</a:t>
            </a:r>
            <a:endParaRPr lang="en-US" sz="8000" dirty="0">
              <a:latin typeface="Swis721 Md BT" pitchFamily="34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9779565" y="1993378"/>
            <a:ext cx="2157259" cy="1466272"/>
          </a:xfrm>
          <a:prstGeom prst="rect">
            <a:avLst/>
          </a:prstGeom>
          <a:solidFill>
            <a:srgbClr val="70AC2E"/>
          </a:solidFill>
          <a:ln>
            <a:noFill/>
          </a:ln>
        </p:spPr>
        <p:txBody>
          <a:bodyPr vert="horz" wrap="square" lIns="0" tIns="27431" rIns="0" bIns="0" numCol="1" anchor="ctr" anchorCtr="0" compatLnSpc="1">
            <a:prstTxWarp prst="textNoShape">
              <a:avLst/>
            </a:prstTxWarp>
          </a:bodyPr>
          <a:lstStyle/>
          <a:p>
            <a:pPr algn="ctr" defTabSz="914351">
              <a:spcAft>
                <a:spcPts val="1000"/>
              </a:spcAft>
            </a:pPr>
            <a:r>
              <a:rPr lang="en-US" sz="3100" dirty="0">
                <a:solidFill>
                  <a:srgbClr val="FFFFFF"/>
                </a:solidFill>
                <a:latin typeface="Swis721 Md BT" pitchFamily="34" charset="0"/>
              </a:rPr>
              <a:t>Digital surfaces</a:t>
            </a:r>
            <a:endParaRPr lang="en-US" sz="8000" dirty="0">
              <a:latin typeface="Swis721 Md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6603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64951" y="4878387"/>
            <a:ext cx="1843405" cy="18440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64" tIns="65032" rIns="130064" bIns="65032" spcCol="0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813768" y="4338899"/>
            <a:ext cx="1840521" cy="3278231"/>
          </a:xfrm>
          <a:prstGeom prst="rect">
            <a:avLst/>
          </a:prstGeom>
          <a:noFill/>
          <a:ln>
            <a:noFill/>
          </a:ln>
          <a:extLst/>
        </p:spPr>
        <p:txBody>
          <a:bodyPr lIns="108373" tIns="108373" rIns="190577" bIns="108373"/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16400" dirty="0" smtClean="0">
                <a:latin typeface="Swis721 Hv BT" pitchFamily="34" charset="0"/>
                <a:sym typeface="Goudita Sans Light SF" pitchFamily="2" charset="0"/>
              </a:rPr>
              <a:t>B</a:t>
            </a:r>
            <a:endParaRPr lang="en-US" sz="51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pic>
        <p:nvPicPr>
          <p:cNvPr id="6" name="Picture 2" descr="C:\Users\Nic\Documents\My Dropbox\Papers\Interact 2011\finger lift of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480" y="76207"/>
            <a:ext cx="5782320" cy="874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713179" y="5732992"/>
            <a:ext cx="10036315" cy="3289122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57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Continuous </a:t>
            </a:r>
            <a:br>
              <a:rPr lang="en-US" sz="57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</a:br>
            <a:r>
              <a:rPr lang="en-US" sz="57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Interaction </a:t>
            </a:r>
            <a:br>
              <a:rPr lang="en-US" sz="57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</a:br>
            <a:r>
              <a:rPr lang="en-US" sz="57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Space</a:t>
            </a:r>
            <a:endParaRPr lang="en-US" sz="28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8295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ic\Documents\My Dropbox\Sketches\Above the surface\Sketch_Continuous-interaction-space_forms-of-interaction (Large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580"/>
          <a:stretch/>
        </p:blipFill>
        <p:spPr bwMode="auto">
          <a:xfrm>
            <a:off x="453728" y="33226"/>
            <a:ext cx="11953328" cy="9725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0019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Nic\Documents\My Dropbox\Sketches\Above the surface\Sketch_3D Space around surfaces (Large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533"/>
          <a:stretch/>
        </p:blipFill>
        <p:spPr bwMode="auto">
          <a:xfrm>
            <a:off x="0" y="557907"/>
            <a:ext cx="13004800" cy="837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1180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Nic\Documents\My Dropbox\Sketches\Above the surface\Sketch_Above the surface 1 (Large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875"/>
            <a:ext cx="6497828" cy="9207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Nic\Documents\My Dropbox\Sketches\Above the surface\Sketch_Above the surface 2 (Large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416" y="279488"/>
            <a:ext cx="6491909" cy="919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1180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016" y="2307"/>
            <a:ext cx="6696744" cy="9780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31180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016" y="2307"/>
            <a:ext cx="6696744" cy="9780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8704944" y="197208"/>
              <a:ext cx="1160280" cy="9475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41584" y="133488"/>
                <a:ext cx="1285560" cy="107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/>
              <p14:cNvContentPartPr/>
              <p14:nvPr/>
            </p14:nvContentPartPr>
            <p14:xfrm>
              <a:off x="7743384" y="5953968"/>
              <a:ext cx="1085400" cy="100152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81104" y="5893488"/>
                <a:ext cx="1211760" cy="112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/>
              <p14:cNvContentPartPr/>
              <p14:nvPr/>
            </p14:nvContentPartPr>
            <p14:xfrm>
              <a:off x="8815104" y="6594048"/>
              <a:ext cx="970560" cy="84276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54984" y="6535728"/>
                <a:ext cx="1094040" cy="96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 8"/>
              <p14:cNvContentPartPr/>
              <p14:nvPr/>
            </p14:nvContentPartPr>
            <p14:xfrm>
              <a:off x="3750984" y="5763888"/>
              <a:ext cx="1044000" cy="110052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691944" y="5735088"/>
                <a:ext cx="1164600" cy="1188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95710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/>
          </p:cNvSpPr>
          <p:nvPr/>
        </p:nvSpPr>
        <p:spPr bwMode="auto">
          <a:xfrm>
            <a:off x="237704" y="4064880"/>
            <a:ext cx="11468764" cy="2448272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7200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getting the design right vs. </a:t>
            </a:r>
            <a:r>
              <a:rPr lang="en-US" sz="7200" dirty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getting the </a:t>
            </a:r>
            <a:r>
              <a:rPr lang="en-US" sz="7200" dirty="0">
                <a:solidFill>
                  <a:schemeClr val="bg1"/>
                </a:solidFill>
                <a:latin typeface="Swis721 Md BT" pitchFamily="34" charset="0"/>
                <a:sym typeface="Goudita Sans SF"/>
              </a:rPr>
              <a:t>right design </a:t>
            </a:r>
            <a:endParaRPr lang="en-US" sz="7200" dirty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  <p:sp>
        <p:nvSpPr>
          <p:cNvPr id="3" name="Rectangle 3"/>
          <p:cNvSpPr>
            <a:spLocks/>
          </p:cNvSpPr>
          <p:nvPr/>
        </p:nvSpPr>
        <p:spPr bwMode="auto">
          <a:xfrm>
            <a:off x="8106068" y="6190661"/>
            <a:ext cx="3600400" cy="1407899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57799" bIns="0" anchor="ctr"/>
          <a:lstStyle/>
          <a:p>
            <a:pPr marL="365125" algn="r"/>
            <a:r>
              <a:rPr lang="en-US" sz="4000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Bill Buxton</a:t>
            </a:r>
          </a:p>
        </p:txBody>
      </p:sp>
    </p:spTree>
    <p:extLst>
      <p:ext uri="{BB962C8B-B14F-4D97-AF65-F5344CB8AC3E}">
        <p14:creationId xmlns:p14="http://schemas.microsoft.com/office/powerpoint/2010/main" val="30112504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016" y="2307"/>
            <a:ext cx="6696744" cy="9780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8704944" y="197208"/>
              <a:ext cx="1160280" cy="9475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41584" y="133488"/>
                <a:ext cx="1285560" cy="107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/>
              <p14:cNvContentPartPr/>
              <p14:nvPr/>
            </p14:nvContentPartPr>
            <p14:xfrm>
              <a:off x="7743384" y="5953968"/>
              <a:ext cx="1085400" cy="100152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81104" y="5893488"/>
                <a:ext cx="1211760" cy="112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/>
              <p14:cNvContentPartPr/>
              <p14:nvPr/>
            </p14:nvContentPartPr>
            <p14:xfrm>
              <a:off x="8815104" y="6594048"/>
              <a:ext cx="970560" cy="84276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54984" y="6535728"/>
                <a:ext cx="1094040" cy="96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 8"/>
              <p14:cNvContentPartPr/>
              <p14:nvPr/>
            </p14:nvContentPartPr>
            <p14:xfrm>
              <a:off x="3750984" y="5763888"/>
              <a:ext cx="1044000" cy="110052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691944" y="5735088"/>
                <a:ext cx="1164600" cy="118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Ink 11"/>
              <p14:cNvContentPartPr/>
              <p14:nvPr/>
            </p14:nvContentPartPr>
            <p14:xfrm>
              <a:off x="6280704" y="1875168"/>
              <a:ext cx="1216080" cy="187776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223824" y="1816848"/>
                <a:ext cx="1331640" cy="199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5" name="Ink 14"/>
              <p14:cNvContentPartPr/>
              <p14:nvPr/>
            </p14:nvContentPartPr>
            <p14:xfrm>
              <a:off x="6634584" y="7688448"/>
              <a:ext cx="944280" cy="88632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580224" y="7632648"/>
                <a:ext cx="1057320" cy="99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6" name="Ink 15"/>
              <p14:cNvContentPartPr/>
              <p14:nvPr/>
            </p14:nvContentPartPr>
            <p14:xfrm>
              <a:off x="5454504" y="8370648"/>
              <a:ext cx="1177560" cy="105120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397984" y="8312328"/>
                <a:ext cx="1291680" cy="116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8" name="Ink 17"/>
              <p14:cNvContentPartPr/>
              <p14:nvPr/>
            </p14:nvContentPartPr>
            <p14:xfrm>
              <a:off x="3878064" y="7519968"/>
              <a:ext cx="1179360" cy="97992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829464" y="7469568"/>
                <a:ext cx="1279440" cy="1075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5305468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64951" y="4878387"/>
            <a:ext cx="1843405" cy="18440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64" tIns="65032" rIns="130064" bIns="65032" spcCol="0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716295" y="4338899"/>
            <a:ext cx="1840521" cy="3278231"/>
          </a:xfrm>
          <a:prstGeom prst="rect">
            <a:avLst/>
          </a:prstGeom>
          <a:noFill/>
          <a:ln>
            <a:noFill/>
          </a:ln>
          <a:extLst/>
        </p:spPr>
        <p:txBody>
          <a:bodyPr lIns="108373" tIns="108373" rIns="190577" bIns="108373"/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16400" dirty="0" smtClean="0">
                <a:latin typeface="Swis721 Hv BT" pitchFamily="34" charset="0"/>
                <a:sym typeface="Goudita Sans Light SF" pitchFamily="2" charset="0"/>
              </a:rPr>
              <a:t>C</a:t>
            </a:r>
            <a:endParaRPr lang="en-US" sz="51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13179" y="5620080"/>
            <a:ext cx="10036315" cy="1346539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72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Developer Toolkit</a:t>
            </a:r>
            <a:endParaRPr lang="en-US" sz="40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1807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" y="0"/>
            <a:ext cx="13004799" cy="9756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7" rIns="91435" bIns="45717" rtlCol="0" anchor="ctr"/>
          <a:lstStyle/>
          <a:p>
            <a:pPr algn="ctr"/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1"/>
          <a:stretch/>
        </p:blipFill>
        <p:spPr bwMode="auto">
          <a:xfrm>
            <a:off x="-1" y="0"/>
            <a:ext cx="13004799" cy="9767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8431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"/>
            <a:ext cx="13004800" cy="9766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69480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" y="0"/>
            <a:ext cx="13004799" cy="9756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7" rIns="91435" bIns="45717" rtlCol="0" anchor="ctr"/>
          <a:lstStyle/>
          <a:p>
            <a:pPr algn="ctr"/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11" y="1218202"/>
            <a:ext cx="12474283" cy="714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84078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" y="0"/>
            <a:ext cx="13004799" cy="9756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7" rIns="91435" bIns="45717" rtlCol="0" anchor="ctr"/>
          <a:lstStyle/>
          <a:p>
            <a:pPr algn="ctr"/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6"/>
          <a:stretch/>
        </p:blipFill>
        <p:spPr bwMode="auto">
          <a:xfrm>
            <a:off x="124614" y="2502123"/>
            <a:ext cx="1278649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73295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64951" y="4878387"/>
            <a:ext cx="1843405" cy="18440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64" tIns="65032" rIns="130064" bIns="65032" spcCol="0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793192" y="4334172"/>
            <a:ext cx="1840521" cy="3278231"/>
          </a:xfrm>
          <a:prstGeom prst="rect">
            <a:avLst/>
          </a:prstGeom>
          <a:noFill/>
          <a:ln>
            <a:noFill/>
          </a:ln>
          <a:extLst/>
        </p:spPr>
        <p:txBody>
          <a:bodyPr lIns="108373" tIns="108373" rIns="190577" bIns="108373"/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16400" dirty="0" smtClean="0">
                <a:latin typeface="Swis721 Hv BT" pitchFamily="34" charset="0"/>
                <a:sym typeface="Goudita Sans Light SF" pitchFamily="2" charset="0"/>
              </a:rPr>
              <a:t>D</a:t>
            </a:r>
            <a:endParaRPr lang="en-US" sz="51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13179" y="5526459"/>
            <a:ext cx="10036315" cy="1346539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72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PhoneSpace</a:t>
            </a:r>
            <a:endParaRPr lang="en-US" sz="40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7749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C:\Users\Nic\Documents\My Dropbox\Papers\CHI 2013 - PhoneSpace\Sketches\Photo 2012-08-03 12 38 34 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002"/>
            <a:ext cx="13004800" cy="97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4200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Nic\Documents\My Dropbox\Papers\CHI 2013 - PhoneSpace\PhoneSpa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" y="1"/>
            <a:ext cx="12998772" cy="9786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5746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C:\Users\Nic\Documents\My Dropbox\Papers\CHI 2013 - PhoneSpace\Sketches\Photo 2012-08-02 11 48 41 P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" y="5728"/>
            <a:ext cx="12999200" cy="974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4692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40" y="3503438"/>
            <a:ext cx="11774487" cy="5383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6478683" y="3222203"/>
            <a:ext cx="6288413" cy="6336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7" name="Rectangle 3"/>
          <p:cNvSpPr>
            <a:spLocks/>
          </p:cNvSpPr>
          <p:nvPr/>
        </p:nvSpPr>
        <p:spPr bwMode="auto">
          <a:xfrm>
            <a:off x="0" y="665192"/>
            <a:ext cx="8280920" cy="1188859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6000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Getting the design right</a:t>
            </a:r>
          </a:p>
        </p:txBody>
      </p:sp>
    </p:spTree>
    <p:extLst>
      <p:ext uri="{BB962C8B-B14F-4D97-AF65-F5344CB8AC3E}">
        <p14:creationId xmlns:p14="http://schemas.microsoft.com/office/powerpoint/2010/main" val="46464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Nic\Documents\My Dropbox\Papers\CHI 2013 - PhoneSpace\Sketches\Photo 2012-08-02 11 49 22 P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00" y="-18157"/>
            <a:ext cx="13027100" cy="977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5746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Nic\Documents\My Dropbox\Papers\CHI 2013 - PhoneSpace\Sketches\Photo 2012-08-02 11 47 44 P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34771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Nic\Documents\My Dropbox\Papers\CHI 2013 - PhoneSpace\Sketches\Photo 2012-08-02 11 48 14 P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2" y="-1"/>
            <a:ext cx="13009034" cy="975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00620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Nic\Documents\My Dropbox\Papers\CHI 2013 - PhoneSpace\Sketches\Photo 2012-08-02 11 49 18 P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9" y="-5637"/>
            <a:ext cx="13016549" cy="976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34771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0048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>
            <a:spLocks/>
          </p:cNvSpPr>
          <p:nvPr/>
        </p:nvSpPr>
        <p:spPr bwMode="auto">
          <a:xfrm>
            <a:off x="2902000" y="3366219"/>
            <a:ext cx="9289032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379" tIns="108379" rIns="190587" bIns="108379"/>
          <a:lstStyle/>
          <a:p>
            <a:pPr marL="80963" algn="r">
              <a:spcBef>
                <a:spcPts val="3000"/>
              </a:spcBef>
              <a:spcAft>
                <a:spcPts val="0"/>
              </a:spcAft>
            </a:pP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SKETCHING USER </a:t>
            </a:r>
            <a:b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</a:b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EXPERIENCES</a:t>
            </a:r>
          </a:p>
          <a:p>
            <a:pPr marL="80963" algn="r">
              <a:spcBef>
                <a:spcPts val="1200"/>
              </a:spcBef>
              <a:spcAft>
                <a:spcPts val="1800"/>
              </a:spcAft>
            </a:pP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STORIES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STRATEGIES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SURFACES</a:t>
            </a:r>
            <a:endParaRPr lang="en-US" sz="3600" spc="-300" dirty="0">
              <a:solidFill>
                <a:srgbClr val="FFFFFF"/>
              </a:solidFill>
              <a:latin typeface="Swis721 Hv BT" pitchFamily="34" charset="0"/>
              <a:sym typeface="Goudita Sans SF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25" name="Ink 1024"/>
              <p14:cNvContentPartPr/>
              <p14:nvPr/>
            </p14:nvContentPartPr>
            <p14:xfrm>
              <a:off x="7798544" y="6472008"/>
              <a:ext cx="1199520" cy="696600"/>
            </p14:xfrm>
          </p:contentPart>
        </mc:Choice>
        <mc:Fallback xmlns="">
          <p:pic>
            <p:nvPicPr>
              <p:cNvPr id="1025" name="Ink 102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759664" y="6439248"/>
                <a:ext cx="1270800" cy="76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/>
              <p14:cNvContentPartPr/>
              <p14:nvPr/>
            </p14:nvContentPartPr>
            <p14:xfrm>
              <a:off x="7438504" y="4786848"/>
              <a:ext cx="1960200" cy="160524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405744" y="4750488"/>
                <a:ext cx="2029320" cy="167616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Rectangle 1"/>
          <p:cNvSpPr/>
          <p:nvPr/>
        </p:nvSpPr>
        <p:spPr>
          <a:xfrm rot="21329282">
            <a:off x="6286376" y="3078187"/>
            <a:ext cx="6718424" cy="3313901"/>
          </a:xfrm>
          <a:prstGeom prst="rect">
            <a:avLst/>
          </a:prstGeom>
          <a:solidFill>
            <a:srgbClr val="0000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/>
              <p14:cNvContentPartPr/>
              <p14:nvPr/>
            </p14:nvContentPartPr>
            <p14:xfrm>
              <a:off x="7222480" y="6107815"/>
              <a:ext cx="5184576" cy="128556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140054" y="6035013"/>
                <a:ext cx="5359867" cy="14466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396500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47920" y="4590355"/>
            <a:ext cx="10036315" cy="1481512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80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Learning more…</a:t>
            </a:r>
            <a:endParaRPr lang="en-US" sz="44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87281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09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77" y="262770"/>
            <a:ext cx="2753738" cy="326512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81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040" y="275059"/>
            <a:ext cx="2984500" cy="3667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1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5100" y="262770"/>
            <a:ext cx="3712405" cy="36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2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56" y="3726259"/>
            <a:ext cx="2761060" cy="353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3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432" y="6966619"/>
            <a:ext cx="1889851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5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5977" y="4159461"/>
            <a:ext cx="2571528" cy="2611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6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040" y="6966619"/>
            <a:ext cx="3384376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70538" y="6966617"/>
            <a:ext cx="1808326" cy="244827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19818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452" y="4143362"/>
            <a:ext cx="2200312" cy="262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9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3553" y="6966618"/>
            <a:ext cx="1943952" cy="2448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20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9" r="11514"/>
          <a:stretch>
            <a:fillRect/>
          </a:stretch>
        </p:blipFill>
        <p:spPr bwMode="auto">
          <a:xfrm>
            <a:off x="3262040" y="4143361"/>
            <a:ext cx="2089258" cy="262794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821" name="Picture 1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" t="17085" r="1962" b="17532"/>
          <a:stretch>
            <a:fillRect/>
          </a:stretch>
        </p:blipFill>
        <p:spPr bwMode="auto">
          <a:xfrm>
            <a:off x="284956" y="7408891"/>
            <a:ext cx="2742810" cy="200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22" name="Picture 2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764" y="275224"/>
            <a:ext cx="2465773" cy="3667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23" name="Picture 2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813" y="4143361"/>
            <a:ext cx="2102837" cy="262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42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550">
            <a:off x="3302640" y="2113161"/>
            <a:ext cx="6763565" cy="6703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37704" y="413891"/>
            <a:ext cx="12529392" cy="1128530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54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...problem solving with simple sketches</a:t>
            </a:r>
            <a:endParaRPr lang="en-US" sz="28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92227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7630">
            <a:off x="1590227" y="1835978"/>
            <a:ext cx="9735304" cy="7042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7704" y="413891"/>
            <a:ext cx="12529392" cy="1042738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54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...sketching ideas</a:t>
            </a:r>
            <a:endParaRPr lang="en-US" sz="28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8254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40" y="3503438"/>
            <a:ext cx="11774487" cy="5383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" name="Rectangle 3"/>
          <p:cNvSpPr>
            <a:spLocks/>
          </p:cNvSpPr>
          <p:nvPr/>
        </p:nvSpPr>
        <p:spPr bwMode="auto">
          <a:xfrm>
            <a:off x="0" y="665192"/>
            <a:ext cx="8280920" cy="1188859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6000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Getting the design right</a:t>
            </a:r>
          </a:p>
        </p:txBody>
      </p:sp>
    </p:spTree>
    <p:extLst>
      <p:ext uri="{BB962C8B-B14F-4D97-AF65-F5344CB8AC3E}">
        <p14:creationId xmlns:p14="http://schemas.microsoft.com/office/powerpoint/2010/main" val="142596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1993">
            <a:off x="7377469" y="2717369"/>
            <a:ext cx="3585503" cy="5332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9702">
            <a:off x="1441985" y="1836965"/>
            <a:ext cx="5016981" cy="709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37704" y="413891"/>
            <a:ext cx="12529392" cy="1042738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54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...visual storytelling</a:t>
            </a:r>
            <a:endParaRPr lang="en-US" sz="28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04200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308">
            <a:off x="6308559" y="1885823"/>
            <a:ext cx="5649270" cy="7262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37704" y="413891"/>
            <a:ext cx="12529392" cy="1042738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54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...sketching user experiences</a:t>
            </a:r>
            <a:endParaRPr lang="en-US" sz="28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4908">
            <a:off x="2604091" y="3045878"/>
            <a:ext cx="3274823" cy="388298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0622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3"/>
          <a:stretch/>
        </p:blipFill>
        <p:spPr bwMode="auto">
          <a:xfrm>
            <a:off x="4414168" y="2009799"/>
            <a:ext cx="4117192" cy="567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1" r="3999"/>
          <a:stretch/>
        </p:blipFill>
        <p:spPr bwMode="auto">
          <a:xfrm>
            <a:off x="165696" y="2009799"/>
            <a:ext cx="4096512" cy="567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2640" y="1981298"/>
            <a:ext cx="4141214" cy="570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3837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29" y="956933"/>
            <a:ext cx="6019075" cy="7737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5" y="956933"/>
            <a:ext cx="6019075" cy="7737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182718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408" y="1193670"/>
            <a:ext cx="5735037" cy="7372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52" y="1193670"/>
            <a:ext cx="5735036" cy="7372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62166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586" y="2212573"/>
            <a:ext cx="3901160" cy="5134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30" y="2212573"/>
            <a:ext cx="3994045" cy="5134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629" y="2212572"/>
            <a:ext cx="3976004" cy="5134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56261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ic\Documents\My Dropbox\Sketchbook\Digital Book - Inspiring Sketches\background2 (Custom).jpg"/>
          <p:cNvPicPr>
            <a:picLocks noChangeAspect="1" noChangeArrowheads="1"/>
          </p:cNvPicPr>
          <p:nvPr/>
        </p:nvPicPr>
        <p:blipFill>
          <a:blip r:embed="rId3" cstate="print"/>
          <a:srcRect l="34029" t="19905" r="1314"/>
          <a:stretch>
            <a:fillRect/>
          </a:stretch>
        </p:blipFill>
        <p:spPr bwMode="auto">
          <a:xfrm>
            <a:off x="0" y="0"/>
            <a:ext cx="13004800" cy="9756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83474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ic\Documents\My Dropbox\Sketchbook\Digital Book - Inspiring Sketches\background2 (Custom).jpg"/>
          <p:cNvPicPr>
            <a:picLocks noChangeAspect="1" noChangeArrowheads="1"/>
          </p:cNvPicPr>
          <p:nvPr/>
        </p:nvPicPr>
        <p:blipFill>
          <a:blip r:embed="rId3" cstate="print"/>
          <a:srcRect l="34029" t="19905" r="1314"/>
          <a:stretch>
            <a:fillRect/>
          </a:stretch>
        </p:blipFill>
        <p:spPr bwMode="auto">
          <a:xfrm>
            <a:off x="0" y="0"/>
            <a:ext cx="13004800" cy="9756776"/>
          </a:xfrm>
          <a:prstGeom prst="rect">
            <a:avLst/>
          </a:prstGeom>
          <a:noFill/>
        </p:spPr>
      </p:pic>
      <p:sp>
        <p:nvSpPr>
          <p:cNvPr id="16" name="Rectangle 13"/>
          <p:cNvSpPr>
            <a:spLocks/>
          </p:cNvSpPr>
          <p:nvPr/>
        </p:nvSpPr>
        <p:spPr bwMode="auto">
          <a:xfrm>
            <a:off x="6358384" y="891920"/>
            <a:ext cx="6048672" cy="8864855"/>
          </a:xfrm>
          <a:prstGeom prst="rect">
            <a:avLst/>
          </a:prstGeom>
          <a:solidFill>
            <a:schemeClr val="tx1">
              <a:alpha val="74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55" tIns="65028" rIns="130055" bIns="65028"/>
          <a:lstStyle/>
          <a:p>
            <a:endParaRPr lang="en-US" sz="1600" dirty="0">
              <a:latin typeface="Swis721 Th BT" pitchFamily="34" charset="0"/>
            </a:endParaRPr>
          </a:p>
        </p:txBody>
      </p:sp>
      <p:sp>
        <p:nvSpPr>
          <p:cNvPr id="14" name="Rectangle 15"/>
          <p:cNvSpPr>
            <a:spLocks/>
          </p:cNvSpPr>
          <p:nvPr/>
        </p:nvSpPr>
        <p:spPr bwMode="auto">
          <a:xfrm>
            <a:off x="2902000" y="3366219"/>
            <a:ext cx="9289032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379" tIns="108379" rIns="190587" bIns="108379"/>
          <a:lstStyle/>
          <a:p>
            <a:pPr marL="80963" algn="r">
              <a:spcBef>
                <a:spcPts val="3000"/>
              </a:spcBef>
              <a:spcAft>
                <a:spcPts val="0"/>
              </a:spcAft>
            </a:pP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SKETCHING USER </a:t>
            </a:r>
            <a:b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</a:b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EXPERIENCES</a:t>
            </a:r>
          </a:p>
          <a:p>
            <a:pPr marL="80963" algn="r">
              <a:spcBef>
                <a:spcPts val="1200"/>
              </a:spcBef>
              <a:spcAft>
                <a:spcPts val="1800"/>
              </a:spcAft>
            </a:pP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STORIES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STRATEGIES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SURFACES</a:t>
            </a:r>
            <a:endParaRPr lang="en-US" sz="3600" spc="-300" dirty="0">
              <a:solidFill>
                <a:srgbClr val="FFFFFF"/>
              </a:solidFill>
              <a:latin typeface="Swis721 Hv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26570376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92" y="341883"/>
            <a:ext cx="8303779" cy="9019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10" r="23005" b="8491"/>
          <a:stretch/>
        </p:blipFill>
        <p:spPr bwMode="auto">
          <a:xfrm>
            <a:off x="9523688" y="341883"/>
            <a:ext cx="2520280" cy="2663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45201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ic\Documents\My Dropbox\Sketchbook\Digital Book - Inspiring Sketches\background2 (Custom).jpg"/>
          <p:cNvPicPr>
            <a:picLocks noChangeAspect="1" noChangeArrowheads="1"/>
          </p:cNvPicPr>
          <p:nvPr/>
        </p:nvPicPr>
        <p:blipFill>
          <a:blip r:embed="rId3" cstate="print"/>
          <a:srcRect l="34029" t="19905" r="1314"/>
          <a:stretch>
            <a:fillRect/>
          </a:stretch>
        </p:blipFill>
        <p:spPr bwMode="auto">
          <a:xfrm>
            <a:off x="0" y="0"/>
            <a:ext cx="13004800" cy="9756776"/>
          </a:xfrm>
          <a:prstGeom prst="rect">
            <a:avLst/>
          </a:prstGeom>
          <a:noFill/>
        </p:spPr>
      </p:pic>
      <p:sp>
        <p:nvSpPr>
          <p:cNvPr id="16" name="Rectangle 13"/>
          <p:cNvSpPr>
            <a:spLocks/>
          </p:cNvSpPr>
          <p:nvPr/>
        </p:nvSpPr>
        <p:spPr bwMode="auto">
          <a:xfrm>
            <a:off x="6358384" y="891920"/>
            <a:ext cx="6048672" cy="8864855"/>
          </a:xfrm>
          <a:prstGeom prst="rect">
            <a:avLst/>
          </a:prstGeom>
          <a:solidFill>
            <a:schemeClr val="tx1">
              <a:alpha val="74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55" tIns="65028" rIns="130055" bIns="65028"/>
          <a:lstStyle/>
          <a:p>
            <a:endParaRPr lang="en-US" sz="1600" dirty="0">
              <a:latin typeface="Swis721 Th BT" pitchFamily="34" charset="0"/>
            </a:endParaRPr>
          </a:p>
        </p:txBody>
      </p:sp>
      <p:sp>
        <p:nvSpPr>
          <p:cNvPr id="20" name="Rectangle 15"/>
          <p:cNvSpPr>
            <a:spLocks/>
          </p:cNvSpPr>
          <p:nvPr/>
        </p:nvSpPr>
        <p:spPr bwMode="auto">
          <a:xfrm>
            <a:off x="4126136" y="3438227"/>
            <a:ext cx="7992888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379" tIns="108379" rIns="190587" bIns="108379"/>
          <a:lstStyle/>
          <a:p>
            <a:pPr marL="80963" algn="r">
              <a:spcBef>
                <a:spcPts val="3600"/>
              </a:spcBef>
            </a:pPr>
            <a:r>
              <a:rPr lang="en-US" sz="80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Thank you</a:t>
            </a:r>
            <a:endParaRPr lang="en-US" sz="6600" spc="-300" dirty="0">
              <a:solidFill>
                <a:srgbClr val="FFFFFF"/>
              </a:solidFill>
              <a:latin typeface="Swis721 Hv BT" pitchFamily="34" charset="0"/>
              <a:sym typeface="Goudita Sans SF"/>
            </a:endParaRPr>
          </a:p>
        </p:txBody>
      </p:sp>
      <p:grpSp>
        <p:nvGrpSpPr>
          <p:cNvPr id="21" name="Group 14"/>
          <p:cNvGrpSpPr>
            <a:grpSpLocks/>
          </p:cNvGrpSpPr>
          <p:nvPr/>
        </p:nvGrpSpPr>
        <p:grpSpPr bwMode="auto">
          <a:xfrm>
            <a:off x="10030792" y="341883"/>
            <a:ext cx="2708275" cy="1084263"/>
            <a:chOff x="7086600" y="193737"/>
            <a:chExt cx="1905000" cy="762000"/>
          </a:xfrm>
        </p:grpSpPr>
        <p:sp>
          <p:nvSpPr>
            <p:cNvPr id="22" name="Rectangle 21"/>
            <p:cNvSpPr/>
            <p:nvPr/>
          </p:nvSpPr>
          <p:spPr>
            <a:xfrm>
              <a:off x="7086600" y="193737"/>
              <a:ext cx="1905000" cy="76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pic>
          <p:nvPicPr>
            <p:cNvPr id="23" name="Picture 12" descr="Z:\iLab Logo\ilab_logo.bmp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2800" y="269937"/>
              <a:ext cx="469900" cy="620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15" descr="C:\Documents and Settings\Nic\My Documents\My Dropbox\PhD\iLab Logo\university-logo-bw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96200" y="304800"/>
              <a:ext cx="1222375" cy="52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779183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/>
          </p:cNvSpPr>
          <p:nvPr/>
        </p:nvSpPr>
        <p:spPr bwMode="auto">
          <a:xfrm>
            <a:off x="-1" y="665192"/>
            <a:ext cx="11686977" cy="1116851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6000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Instead: </a:t>
            </a:r>
            <a:r>
              <a:rPr lang="en-US" sz="6000" dirty="0" smtClean="0">
                <a:solidFill>
                  <a:schemeClr val="bg1"/>
                </a:solidFill>
                <a:latin typeface="Swis721 Md BT" pitchFamily="34" charset="0"/>
                <a:sym typeface="Goudita Sans SF"/>
              </a:rPr>
              <a:t>Getting the right design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866" y="1963798"/>
            <a:ext cx="10251110" cy="7416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303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ic\Documents\My Dropbox\Sketchbook\Digital Book - Inspiring Sketches\background2 (Custom).jpg"/>
          <p:cNvPicPr>
            <a:picLocks noChangeAspect="1" noChangeArrowheads="1"/>
          </p:cNvPicPr>
          <p:nvPr/>
        </p:nvPicPr>
        <p:blipFill>
          <a:blip r:embed="rId3" cstate="print"/>
          <a:srcRect l="34029" t="19905" r="1314"/>
          <a:stretch>
            <a:fillRect/>
          </a:stretch>
        </p:blipFill>
        <p:spPr bwMode="auto">
          <a:xfrm>
            <a:off x="0" y="0"/>
            <a:ext cx="13004800" cy="9756776"/>
          </a:xfrm>
          <a:prstGeom prst="rect">
            <a:avLst/>
          </a:prstGeom>
          <a:noFill/>
        </p:spPr>
      </p:pic>
      <p:sp>
        <p:nvSpPr>
          <p:cNvPr id="16" name="Rectangle 13"/>
          <p:cNvSpPr>
            <a:spLocks/>
          </p:cNvSpPr>
          <p:nvPr/>
        </p:nvSpPr>
        <p:spPr bwMode="auto">
          <a:xfrm>
            <a:off x="6358384" y="891920"/>
            <a:ext cx="6048672" cy="8864855"/>
          </a:xfrm>
          <a:prstGeom prst="rect">
            <a:avLst/>
          </a:prstGeom>
          <a:solidFill>
            <a:schemeClr val="tx1">
              <a:alpha val="74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55" tIns="65028" rIns="130055" bIns="65028"/>
          <a:lstStyle/>
          <a:p>
            <a:endParaRPr lang="en-US" sz="1600" dirty="0">
              <a:latin typeface="Swis721 Th BT" pitchFamily="34" charset="0"/>
            </a:endParaRPr>
          </a:p>
        </p:txBody>
      </p:sp>
      <p:sp>
        <p:nvSpPr>
          <p:cNvPr id="14" name="Rectangle 15"/>
          <p:cNvSpPr>
            <a:spLocks/>
          </p:cNvSpPr>
          <p:nvPr/>
        </p:nvSpPr>
        <p:spPr bwMode="auto">
          <a:xfrm>
            <a:off x="2902000" y="3366219"/>
            <a:ext cx="9289032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379" tIns="108379" rIns="190587" bIns="108379"/>
          <a:lstStyle/>
          <a:p>
            <a:pPr marL="80963" algn="r">
              <a:spcBef>
                <a:spcPts val="3000"/>
              </a:spcBef>
              <a:spcAft>
                <a:spcPts val="0"/>
              </a:spcAft>
            </a:pP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SKETCHING USER </a:t>
            </a:r>
            <a:b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</a:b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EXPERIENCES</a:t>
            </a:r>
          </a:p>
          <a:p>
            <a:pPr marL="80963" algn="r">
              <a:spcBef>
                <a:spcPts val="1200"/>
              </a:spcBef>
              <a:spcAft>
                <a:spcPts val="1800"/>
              </a:spcAft>
            </a:pP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STORIES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STRATEGIES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SURFACES</a:t>
            </a:r>
            <a:endParaRPr lang="en-US" sz="3600" spc="-300" dirty="0">
              <a:solidFill>
                <a:srgbClr val="FFFFFF"/>
              </a:solidFill>
              <a:latin typeface="Swis721 Hv BT" pitchFamily="34" charset="0"/>
              <a:sym typeface="Goudita Sans SF"/>
            </a:endParaRPr>
          </a:p>
        </p:txBody>
      </p:sp>
      <p:grpSp>
        <p:nvGrpSpPr>
          <p:cNvPr id="10" name="Group 14"/>
          <p:cNvGrpSpPr>
            <a:grpSpLocks/>
          </p:cNvGrpSpPr>
          <p:nvPr/>
        </p:nvGrpSpPr>
        <p:grpSpPr bwMode="auto">
          <a:xfrm>
            <a:off x="10030792" y="341883"/>
            <a:ext cx="2708275" cy="1084263"/>
            <a:chOff x="7086600" y="193737"/>
            <a:chExt cx="1905000" cy="762000"/>
          </a:xfrm>
        </p:grpSpPr>
        <p:sp>
          <p:nvSpPr>
            <p:cNvPr id="11" name="Rectangle 10"/>
            <p:cNvSpPr/>
            <p:nvPr/>
          </p:nvSpPr>
          <p:spPr>
            <a:xfrm>
              <a:off x="7086600" y="193737"/>
              <a:ext cx="1905000" cy="76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pic>
          <p:nvPicPr>
            <p:cNvPr id="12" name="Picture 12" descr="Z:\iLab Logo\ilab_logo.bmp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2800" y="269937"/>
              <a:ext cx="469900" cy="620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5" descr="C:\Documents and Settings\Nic\My Documents\My Dropbox\PhD\iLab Logo\university-logo-bw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96200" y="304800"/>
              <a:ext cx="1222375" cy="52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81" name="Rectangle 17"/>
          <p:cNvSpPr>
            <a:spLocks noChangeArrowheads="1"/>
          </p:cNvSpPr>
          <p:nvPr/>
        </p:nvSpPr>
        <p:spPr bwMode="auto">
          <a:xfrm>
            <a:off x="2974008" y="7902723"/>
            <a:ext cx="9189293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>
              <a:spcAft>
                <a:spcPts val="1200"/>
              </a:spcAft>
            </a:pPr>
            <a:r>
              <a:rPr lang="en-US" sz="3200" dirty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Nicolai </a:t>
            </a:r>
            <a:r>
              <a:rPr lang="en-US" sz="32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Marquardt</a:t>
            </a:r>
          </a:p>
          <a:p>
            <a:pPr algn="r">
              <a:spcAft>
                <a:spcPts val="600"/>
              </a:spcAft>
            </a:pPr>
            <a:r>
              <a:rPr lang="en-US" sz="20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Interactions Lab | University of Calgary</a:t>
            </a:r>
            <a:br>
              <a:rPr lang="en-US" sz="20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</a:br>
            <a:r>
              <a:rPr lang="en-US" sz="20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Tutorial at SMART Technologies</a:t>
            </a:r>
            <a:endParaRPr lang="en-CA" sz="2400" dirty="0">
              <a:latin typeface="Swis721 Th BT" pitchFamily="34" charset="0"/>
            </a:endParaRPr>
          </a:p>
        </p:txBody>
      </p:sp>
      <p:pic>
        <p:nvPicPr>
          <p:cNvPr id="15" name="Picture 1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63"/>
          <a:stretch/>
        </p:blipFill>
        <p:spPr bwMode="auto">
          <a:xfrm>
            <a:off x="0" y="2142083"/>
            <a:ext cx="2145945" cy="25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415" y="2142083"/>
            <a:ext cx="2159041" cy="25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6" t="1463" r="9883" b="38278"/>
          <a:stretch/>
        </p:blipFill>
        <p:spPr bwMode="auto">
          <a:xfrm>
            <a:off x="1493066" y="2142083"/>
            <a:ext cx="1888481" cy="25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62"/>
          <a:stretch/>
        </p:blipFill>
        <p:spPr bwMode="auto">
          <a:xfrm>
            <a:off x="2800854" y="2142083"/>
            <a:ext cx="2073009" cy="25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29451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96824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96824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64" y="1926059"/>
            <a:ext cx="13031664" cy="6430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13901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ic\Documents\My Dropbox\Sketchbook\Incoming\thingstouch-interfacestilllif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799" cy="975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9223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ic\Documents\My Dropbox\Sketchbook\Incoming\thingstouch-papercoll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7" y="0"/>
            <a:ext cx="13004800" cy="979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9223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9994"/>
            <a:ext cx="13004800" cy="7038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09984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Nic\Documents\My Dropbox\Photos\Resesarch\RFID Project Photos\Export\DSC_52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912" y="0"/>
            <a:ext cx="13045504" cy="9769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/>
          </p:cNvSpPr>
          <p:nvPr/>
        </p:nvSpPr>
        <p:spPr bwMode="auto">
          <a:xfrm>
            <a:off x="7880532" y="1762677"/>
            <a:ext cx="5132060" cy="1512167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8000" dirty="0" smtClean="0">
                <a:solidFill>
                  <a:schemeClr val="bg1"/>
                </a:solidFill>
                <a:latin typeface="Swis721 Md BT" pitchFamily="34" charset="0"/>
                <a:sym typeface="Goudita Sans SF"/>
              </a:rPr>
              <a:t>RFID </a:t>
            </a:r>
            <a:r>
              <a:rPr lang="en-US" sz="2800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[CHI 2010]</a:t>
            </a:r>
            <a:endParaRPr lang="en-US" sz="4800" dirty="0" smtClean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38676413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Nic\Documents\My Dropbox\Photos\Resesarch\RFID Project Photos\Export\DSC_5022 (Medium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27"/>
            <a:ext cx="13004800" cy="9756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/>
          </p:cNvSpPr>
          <p:nvPr/>
        </p:nvSpPr>
        <p:spPr bwMode="auto">
          <a:xfrm>
            <a:off x="7880532" y="1762677"/>
            <a:ext cx="5132060" cy="1512167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8000" dirty="0" smtClean="0">
                <a:solidFill>
                  <a:schemeClr val="bg1"/>
                </a:solidFill>
                <a:latin typeface="Swis721 Md BT" pitchFamily="34" charset="0"/>
                <a:sym typeface="Goudita Sans SF"/>
              </a:rPr>
              <a:t>RFID </a:t>
            </a:r>
            <a:r>
              <a:rPr lang="en-US" sz="2800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[CHI 2010]</a:t>
            </a:r>
            <a:endParaRPr lang="en-US" sz="4800" dirty="0" smtClean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94183565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Nic\Desktop\MSRC Small\MSRC New Photos\DSC_509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46"/>
          <a:stretch/>
        </p:blipFill>
        <p:spPr bwMode="auto">
          <a:xfrm>
            <a:off x="0" y="-16939"/>
            <a:ext cx="13004800" cy="97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/>
          </p:cNvSpPr>
          <p:nvPr/>
        </p:nvSpPr>
        <p:spPr bwMode="auto">
          <a:xfrm>
            <a:off x="7880532" y="1762677"/>
            <a:ext cx="5132060" cy="1512167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8000" dirty="0" smtClean="0">
                <a:solidFill>
                  <a:schemeClr val="bg1"/>
                </a:solidFill>
                <a:latin typeface="Swis721 Md BT" pitchFamily="34" charset="0"/>
                <a:sym typeface="Goudita Sans SF"/>
              </a:rPr>
              <a:t>RFID </a:t>
            </a:r>
            <a:r>
              <a:rPr lang="en-US" sz="2800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[CHI 2010]</a:t>
            </a:r>
            <a:endParaRPr lang="en-US" sz="4800" dirty="0" smtClean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18747111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4648" y="10085"/>
            <a:ext cx="4276815" cy="3591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24983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Nic\Documents\My Dropbox\Photos\Resesarch\HTP Prorotype and Sketches\DSC_0602 (Large).JPG"/>
          <p:cNvPicPr>
            <a:picLocks noChangeAspect="1" noChangeArrowheads="1"/>
          </p:cNvPicPr>
          <p:nvPr/>
        </p:nvPicPr>
        <p:blipFill rotWithShape="1">
          <a:blip r:embed="rId3" cstate="print"/>
          <a:srcRect r="11431"/>
          <a:stretch/>
        </p:blipFill>
        <p:spPr bwMode="auto">
          <a:xfrm>
            <a:off x="1" y="0"/>
            <a:ext cx="13004800" cy="9756775"/>
          </a:xfrm>
          <a:prstGeom prst="rect">
            <a:avLst/>
          </a:prstGeom>
          <a:noFill/>
          <a:ln w="38100">
            <a:noFill/>
          </a:ln>
        </p:spPr>
      </p:pic>
      <p:sp>
        <p:nvSpPr>
          <p:cNvPr id="5" name="Rectangle 4"/>
          <p:cNvSpPr>
            <a:spLocks/>
          </p:cNvSpPr>
          <p:nvPr/>
        </p:nvSpPr>
        <p:spPr bwMode="auto">
          <a:xfrm>
            <a:off x="1" y="1006593"/>
            <a:ext cx="4414167" cy="1999586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8000" dirty="0" smtClean="0">
                <a:solidFill>
                  <a:schemeClr val="bg1"/>
                </a:solidFill>
                <a:latin typeface="Swis721 Md BT" pitchFamily="34" charset="0"/>
                <a:sym typeface="Goudita Sans SF"/>
              </a:rPr>
              <a:t>Haptics </a:t>
            </a:r>
            <a:br>
              <a:rPr lang="en-US" sz="8000" dirty="0" smtClean="0">
                <a:solidFill>
                  <a:schemeClr val="bg1"/>
                </a:solidFill>
                <a:latin typeface="Swis721 Md BT" pitchFamily="34" charset="0"/>
                <a:sym typeface="Goudita Sans SF"/>
              </a:rPr>
            </a:br>
            <a:r>
              <a:rPr lang="en-US" sz="2800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[ITS 2009]</a:t>
            </a:r>
            <a:endParaRPr lang="en-US" sz="4800" dirty="0" smtClean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21205222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Nic\Desktop\HTP 3D Models Print and Brake\DSC_6366 [1024x768]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7" t="2481" b="7592"/>
          <a:stretch/>
        </p:blipFill>
        <p:spPr bwMode="auto">
          <a:xfrm>
            <a:off x="0" y="3548"/>
            <a:ext cx="13004800" cy="97567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/>
          </p:cNvSpPr>
          <p:nvPr/>
        </p:nvSpPr>
        <p:spPr bwMode="auto">
          <a:xfrm>
            <a:off x="1" y="1006593"/>
            <a:ext cx="4414167" cy="1999586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8000" dirty="0" smtClean="0">
                <a:solidFill>
                  <a:schemeClr val="bg1"/>
                </a:solidFill>
                <a:latin typeface="Swis721 Md BT" pitchFamily="34" charset="0"/>
                <a:sym typeface="Goudita Sans SF"/>
              </a:rPr>
              <a:t>Haptics </a:t>
            </a:r>
            <a:br>
              <a:rPr lang="en-US" sz="8000" dirty="0" smtClean="0">
                <a:solidFill>
                  <a:schemeClr val="bg1"/>
                </a:solidFill>
                <a:latin typeface="Swis721 Md BT" pitchFamily="34" charset="0"/>
                <a:sym typeface="Goudita Sans SF"/>
              </a:rPr>
            </a:br>
            <a:r>
              <a:rPr lang="en-US" sz="2800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[ITS 2009]</a:t>
            </a:r>
            <a:endParaRPr lang="en-US" sz="4800" dirty="0" smtClean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21299649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C:\Users\Nic\Desktop\HTP Photos November 2009\DSC_6288 [1024x768].JPG"/>
          <p:cNvPicPr>
            <a:picLocks noChangeAspect="1" noChangeArrowheads="1"/>
          </p:cNvPicPr>
          <p:nvPr/>
        </p:nvPicPr>
        <p:blipFill rotWithShape="1">
          <a:blip r:embed="rId3" cstate="print"/>
          <a:srcRect t="8336" b="2014"/>
          <a:stretch/>
        </p:blipFill>
        <p:spPr bwMode="auto">
          <a:xfrm>
            <a:off x="4878723" y="4878387"/>
            <a:ext cx="8176405" cy="4878389"/>
          </a:xfrm>
          <a:prstGeom prst="rect">
            <a:avLst/>
          </a:prstGeom>
          <a:noFill/>
        </p:spPr>
      </p:pic>
      <p:pic>
        <p:nvPicPr>
          <p:cNvPr id="11271" name="Picture 7" descr="C:\Users\Nic\Desktop\HTP Photos November 2009\DSC_6293 [1024x768].JPG"/>
          <p:cNvPicPr>
            <a:picLocks noChangeAspect="1" noChangeArrowheads="1"/>
          </p:cNvPicPr>
          <p:nvPr/>
        </p:nvPicPr>
        <p:blipFill rotWithShape="1">
          <a:blip r:embed="rId4" cstate="print"/>
          <a:srcRect t="5997" b="4740"/>
          <a:stretch/>
        </p:blipFill>
        <p:spPr bwMode="auto">
          <a:xfrm>
            <a:off x="4856190" y="19498"/>
            <a:ext cx="8158785" cy="5229157"/>
          </a:xfrm>
          <a:prstGeom prst="rect">
            <a:avLst/>
          </a:prstGeom>
          <a:noFill/>
        </p:spPr>
      </p:pic>
      <p:sp>
        <p:nvSpPr>
          <p:cNvPr id="7" name="Rectangle 6"/>
          <p:cNvSpPr>
            <a:spLocks/>
          </p:cNvSpPr>
          <p:nvPr/>
        </p:nvSpPr>
        <p:spPr bwMode="auto">
          <a:xfrm>
            <a:off x="1" y="1006593"/>
            <a:ext cx="4414167" cy="1999586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8000" dirty="0" smtClean="0">
                <a:solidFill>
                  <a:schemeClr val="bg1"/>
                </a:solidFill>
                <a:latin typeface="Swis721 Md BT" pitchFamily="34" charset="0"/>
                <a:sym typeface="Goudita Sans SF"/>
              </a:rPr>
              <a:t>Haptics </a:t>
            </a:r>
            <a:br>
              <a:rPr lang="en-US" sz="8000" dirty="0" smtClean="0">
                <a:solidFill>
                  <a:schemeClr val="bg1"/>
                </a:solidFill>
                <a:latin typeface="Swis721 Md BT" pitchFamily="34" charset="0"/>
                <a:sym typeface="Goudita Sans SF"/>
              </a:rPr>
            </a:br>
            <a:r>
              <a:rPr lang="en-US" sz="2800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[ITS 2009]</a:t>
            </a:r>
            <a:endParaRPr lang="en-US" sz="4800" dirty="0" smtClean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185370255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920" y="-1"/>
            <a:ext cx="8161041" cy="975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45190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0"/>
          <a:stretch/>
        </p:blipFill>
        <p:spPr bwMode="auto">
          <a:xfrm>
            <a:off x="-1" y="6915"/>
            <a:ext cx="12988823" cy="9749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347227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0" t="5272" r="12764"/>
          <a:stretch/>
        </p:blipFill>
        <p:spPr bwMode="auto">
          <a:xfrm>
            <a:off x="19360" y="-1"/>
            <a:ext cx="12985440" cy="9756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77721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4453"/>
          <a:stretch/>
        </p:blipFill>
        <p:spPr bwMode="auto">
          <a:xfrm>
            <a:off x="0" y="-1"/>
            <a:ext cx="13004800" cy="975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2338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968" y="-20503"/>
            <a:ext cx="8136904" cy="9777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62944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ic\Documents\My Dropbox\Sketchbook\Digital Book - Inspiring Sketches\background2 (Custom).jpg"/>
          <p:cNvPicPr>
            <a:picLocks noChangeAspect="1" noChangeArrowheads="1"/>
          </p:cNvPicPr>
          <p:nvPr/>
        </p:nvPicPr>
        <p:blipFill>
          <a:blip r:embed="rId3" cstate="print"/>
          <a:srcRect l="34029" t="19905" r="1314"/>
          <a:stretch>
            <a:fillRect/>
          </a:stretch>
        </p:blipFill>
        <p:spPr bwMode="auto">
          <a:xfrm>
            <a:off x="0" y="0"/>
            <a:ext cx="13004800" cy="9756776"/>
          </a:xfrm>
          <a:prstGeom prst="rect">
            <a:avLst/>
          </a:prstGeom>
          <a:noFill/>
        </p:spPr>
      </p:pic>
      <p:sp>
        <p:nvSpPr>
          <p:cNvPr id="4" name="Rectangle 13"/>
          <p:cNvSpPr>
            <a:spLocks/>
          </p:cNvSpPr>
          <p:nvPr/>
        </p:nvSpPr>
        <p:spPr bwMode="auto">
          <a:xfrm>
            <a:off x="0" y="0"/>
            <a:ext cx="13004800" cy="9756775"/>
          </a:xfrm>
          <a:prstGeom prst="rect">
            <a:avLst/>
          </a:prstGeom>
          <a:solidFill>
            <a:schemeClr val="tx1">
              <a:alpha val="74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55" tIns="65028" rIns="130055" bIns="65028"/>
          <a:lstStyle/>
          <a:p>
            <a:endParaRPr lang="en-US" sz="1600" dirty="0">
              <a:latin typeface="Swis721 Th BT" pitchFamily="34" charset="0"/>
            </a:endParaRPr>
          </a:p>
        </p:txBody>
      </p:sp>
      <p:sp>
        <p:nvSpPr>
          <p:cNvPr id="5" name="Rectangle 15"/>
          <p:cNvSpPr>
            <a:spLocks/>
          </p:cNvSpPr>
          <p:nvPr/>
        </p:nvSpPr>
        <p:spPr bwMode="auto">
          <a:xfrm>
            <a:off x="2902000" y="3366219"/>
            <a:ext cx="9289032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379" tIns="108379" rIns="190587" bIns="108379"/>
          <a:lstStyle/>
          <a:p>
            <a:pPr marL="80963" algn="r">
              <a:spcBef>
                <a:spcPts val="3000"/>
              </a:spcBef>
              <a:spcAft>
                <a:spcPts val="0"/>
              </a:spcAft>
            </a:pP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SKETCHING USER </a:t>
            </a:r>
            <a:b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</a:b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EXPERIENCES</a:t>
            </a:r>
          </a:p>
        </p:txBody>
      </p:sp>
    </p:spTree>
    <p:extLst>
      <p:ext uri="{BB962C8B-B14F-4D97-AF65-F5344CB8AC3E}">
        <p14:creationId xmlns:p14="http://schemas.microsoft.com/office/powerpoint/2010/main" val="26661625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/>
          </p:cNvSpPr>
          <p:nvPr/>
        </p:nvSpPr>
        <p:spPr bwMode="auto">
          <a:xfrm>
            <a:off x="777160" y="7071080"/>
            <a:ext cx="3993976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200" spc="-200" dirty="0" smtClean="0">
                <a:latin typeface="Swis721 Md BT" pitchFamily="34" charset="0"/>
                <a:sym typeface="Goudita Sans SF"/>
              </a:rPr>
              <a:t>Quick to make</a:t>
            </a:r>
            <a:endParaRPr lang="en-US" sz="4200" spc="-200" dirty="0">
              <a:latin typeface="Swis721 Md BT" pitchFamily="34" charset="0"/>
              <a:sym typeface="Goudita Sans SF"/>
            </a:endParaRPr>
          </a:p>
        </p:txBody>
      </p:sp>
      <p:sp>
        <p:nvSpPr>
          <p:cNvPr id="6" name="Rectangle 3"/>
          <p:cNvSpPr>
            <a:spLocks/>
          </p:cNvSpPr>
          <p:nvPr/>
        </p:nvSpPr>
        <p:spPr bwMode="auto">
          <a:xfrm>
            <a:off x="777160" y="3600828"/>
            <a:ext cx="6911875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200" spc="-200" dirty="0" smtClean="0">
                <a:latin typeface="Swis721 Md BT" pitchFamily="34" charset="0"/>
                <a:sym typeface="Goudita Sans SF"/>
              </a:rPr>
              <a:t>Inexpensive and disposable</a:t>
            </a:r>
            <a:endParaRPr lang="en-US" sz="4200" spc="-200" dirty="0">
              <a:latin typeface="Swis721 Md BT" pitchFamily="34" charset="0"/>
              <a:sym typeface="Goudita Sans SF"/>
            </a:endParaRPr>
          </a:p>
        </p:txBody>
      </p:sp>
      <p:sp>
        <p:nvSpPr>
          <p:cNvPr id="7" name="Rectangle 3"/>
          <p:cNvSpPr>
            <a:spLocks/>
          </p:cNvSpPr>
          <p:nvPr/>
        </p:nvSpPr>
        <p:spPr bwMode="auto">
          <a:xfrm>
            <a:off x="777160" y="1865702"/>
            <a:ext cx="2512204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200" spc="-200" dirty="0" smtClean="0">
                <a:latin typeface="Swis721 Md BT" pitchFamily="34" charset="0"/>
                <a:sym typeface="Goudita Sans SF"/>
              </a:rPr>
              <a:t>Plentiful</a:t>
            </a:r>
            <a:endParaRPr lang="en-US" sz="4200" spc="-200" dirty="0">
              <a:latin typeface="Swis721 Md BT" pitchFamily="34" charset="0"/>
              <a:sym typeface="Goudita Sans SF"/>
            </a:endParaRPr>
          </a:p>
        </p:txBody>
      </p:sp>
      <p:sp>
        <p:nvSpPr>
          <p:cNvPr id="8" name="Rectangle 3"/>
          <p:cNvSpPr>
            <a:spLocks/>
          </p:cNvSpPr>
          <p:nvPr/>
        </p:nvSpPr>
        <p:spPr bwMode="auto">
          <a:xfrm>
            <a:off x="777160" y="4468391"/>
            <a:ext cx="8894024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200" spc="-200" dirty="0" smtClean="0">
                <a:latin typeface="Swis721 Md BT" pitchFamily="34" charset="0"/>
                <a:sym typeface="Goudita Sans SF"/>
              </a:rPr>
              <a:t>Clear vocabulary and distinct gesture</a:t>
            </a:r>
            <a:endParaRPr lang="en-US" sz="4200" spc="-200" dirty="0">
              <a:latin typeface="Swis721 Md BT" pitchFamily="34" charset="0"/>
              <a:sym typeface="Goudita Sans SF"/>
            </a:endParaRPr>
          </a:p>
        </p:txBody>
      </p:sp>
      <p:sp>
        <p:nvSpPr>
          <p:cNvPr id="10" name="Rectangle 3"/>
          <p:cNvSpPr>
            <a:spLocks/>
          </p:cNvSpPr>
          <p:nvPr/>
        </p:nvSpPr>
        <p:spPr bwMode="auto">
          <a:xfrm>
            <a:off x="777160" y="7938643"/>
            <a:ext cx="9666467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200" spc="-200" dirty="0" smtClean="0">
                <a:latin typeface="Swis721 Md BT" pitchFamily="34" charset="0"/>
                <a:sym typeface="Goudita Sans SF"/>
              </a:rPr>
              <a:t>Suggest and explore rather than confirm</a:t>
            </a:r>
            <a:endParaRPr lang="en-US" sz="4200" spc="-200" dirty="0">
              <a:latin typeface="Swis721 Md BT" pitchFamily="34" charset="0"/>
              <a:sym typeface="Goudita Sans SF"/>
            </a:endParaRPr>
          </a:p>
        </p:txBody>
      </p:sp>
      <p:sp>
        <p:nvSpPr>
          <p:cNvPr id="11" name="Rectangle 3"/>
          <p:cNvSpPr>
            <a:spLocks/>
          </p:cNvSpPr>
          <p:nvPr/>
        </p:nvSpPr>
        <p:spPr bwMode="auto">
          <a:xfrm>
            <a:off x="777160" y="2733265"/>
            <a:ext cx="5434031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200" spc="-200" dirty="0" smtClean="0">
                <a:latin typeface="Swis721 Md BT" pitchFamily="34" charset="0"/>
                <a:sym typeface="Goudita Sans SF"/>
              </a:rPr>
              <a:t>Timely, when needed</a:t>
            </a:r>
            <a:endParaRPr lang="en-US" sz="4200" spc="-200" dirty="0">
              <a:latin typeface="Swis721 Md BT" pitchFamily="34" charset="0"/>
              <a:sym typeface="Goudita Sans SF"/>
            </a:endParaRPr>
          </a:p>
        </p:txBody>
      </p:sp>
      <p:sp>
        <p:nvSpPr>
          <p:cNvPr id="14" name="Rectangle 3"/>
          <p:cNvSpPr>
            <a:spLocks/>
          </p:cNvSpPr>
          <p:nvPr/>
        </p:nvSpPr>
        <p:spPr bwMode="auto">
          <a:xfrm>
            <a:off x="777160" y="5335954"/>
            <a:ext cx="9922800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200" spc="-200" dirty="0" smtClean="0">
                <a:latin typeface="Swis721 Md BT" pitchFamily="34" charset="0"/>
                <a:sym typeface="Goudita Sans SF"/>
              </a:rPr>
              <a:t>Minimal detail and appropriate refinement</a:t>
            </a:r>
            <a:endParaRPr lang="en-US" sz="4200" spc="-200" dirty="0">
              <a:latin typeface="Swis721 Md BT" pitchFamily="34" charset="0"/>
              <a:sym typeface="Goudita Sans SF"/>
            </a:endParaRPr>
          </a:p>
        </p:txBody>
      </p:sp>
      <p:sp>
        <p:nvSpPr>
          <p:cNvPr id="15" name="Rectangle 3"/>
          <p:cNvSpPr>
            <a:spLocks/>
          </p:cNvSpPr>
          <p:nvPr/>
        </p:nvSpPr>
        <p:spPr bwMode="auto">
          <a:xfrm>
            <a:off x="777160" y="6203517"/>
            <a:ext cx="3410422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200" spc="-200" dirty="0" smtClean="0">
                <a:latin typeface="Swis721 Md BT" pitchFamily="34" charset="0"/>
                <a:sym typeface="Goudita Sans SF"/>
              </a:rPr>
              <a:t>Ambiguous</a:t>
            </a:r>
            <a:endParaRPr lang="en-US" sz="4200" spc="-200" dirty="0">
              <a:latin typeface="Swis721 Md BT" pitchFamily="34" charset="0"/>
              <a:sym typeface="Goudita Sans SF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4648" y="10085"/>
            <a:ext cx="4276815" cy="3591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03758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/>
          </p:cNvSpPr>
          <p:nvPr/>
        </p:nvSpPr>
        <p:spPr bwMode="auto">
          <a:xfrm>
            <a:off x="0" y="1566020"/>
            <a:ext cx="11468764" cy="2448272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6000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A peek into eight inspiring sketchbooks...</a:t>
            </a:r>
          </a:p>
        </p:txBody>
      </p:sp>
    </p:spTree>
    <p:extLst>
      <p:ext uri="{BB962C8B-B14F-4D97-AF65-F5344CB8AC3E}">
        <p14:creationId xmlns:p14="http://schemas.microsoft.com/office/powerpoint/2010/main" val="34455504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67" t="8771" r="29757" b="48519"/>
          <a:stretch/>
        </p:blipFill>
        <p:spPr bwMode="auto">
          <a:xfrm>
            <a:off x="381720" y="4590515"/>
            <a:ext cx="1427936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7000" contrast="30000"/>
                    </a14:imgEffect>
                  </a14:imgLayer>
                </a14:imgProps>
              </a:ext>
            </a:extLst>
          </a:blip>
          <a:srcRect l="3171" t="29138" r="39496" b="12918"/>
          <a:stretch/>
        </p:blipFill>
        <p:spPr bwMode="auto">
          <a:xfrm>
            <a:off x="4941425" y="4590515"/>
            <a:ext cx="134418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3000" contras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23" t="20294" r="36207" b="31902"/>
          <a:stretch/>
        </p:blipFill>
        <p:spPr bwMode="auto">
          <a:xfrm>
            <a:off x="6431683" y="4590515"/>
            <a:ext cx="1429941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  <a14:imgEffect>
                      <a14:brightnessContrast contrast="36000"/>
                    </a14:imgEffect>
                  </a14:imgLayer>
                </a14:imgProps>
              </a:ext>
            </a:extLst>
          </a:blip>
          <a:srcRect l="34344" t="16779" b="40576"/>
          <a:stretch/>
        </p:blipFill>
        <p:spPr bwMode="auto">
          <a:xfrm>
            <a:off x="8007694" y="4590515"/>
            <a:ext cx="1413872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  <a14:imgEffect>
                      <a14:brightnessContrast bright="14000" contras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905" t="26691" b="31088"/>
          <a:stretch/>
        </p:blipFill>
        <p:spPr bwMode="auto">
          <a:xfrm>
            <a:off x="1955726" y="4590515"/>
            <a:ext cx="1293279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20" t="8581" b="46283"/>
          <a:stretch/>
        </p:blipFill>
        <p:spPr bwMode="auto">
          <a:xfrm>
            <a:off x="9567636" y="4590515"/>
            <a:ext cx="1415318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8" t="12256" r="49160" b="59332"/>
          <a:stretch/>
        </p:blipFill>
        <p:spPr bwMode="auto">
          <a:xfrm>
            <a:off x="11129024" y="4590515"/>
            <a:ext cx="1425306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893" t="20823" r="24214" b="21231"/>
          <a:stretch/>
        </p:blipFill>
        <p:spPr bwMode="auto">
          <a:xfrm>
            <a:off x="3395075" y="4590515"/>
            <a:ext cx="1400280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3"/>
          <p:cNvSpPr>
            <a:spLocks/>
          </p:cNvSpPr>
          <p:nvPr/>
        </p:nvSpPr>
        <p:spPr bwMode="auto">
          <a:xfrm>
            <a:off x="0" y="1566020"/>
            <a:ext cx="11468764" cy="2448272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6000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A peek into eight inspiring sketchbooks...</a:t>
            </a:r>
          </a:p>
        </p:txBody>
      </p:sp>
    </p:spTree>
    <p:extLst>
      <p:ext uri="{BB962C8B-B14F-4D97-AF65-F5344CB8AC3E}">
        <p14:creationId xmlns:p14="http://schemas.microsoft.com/office/powerpoint/2010/main" val="348818379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64951" y="4878387"/>
            <a:ext cx="1843405" cy="18440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64" tIns="65032" rIns="130064" bIns="65032" spcCol="0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948702" y="4366164"/>
            <a:ext cx="1840521" cy="3278231"/>
          </a:xfrm>
          <a:prstGeom prst="rect">
            <a:avLst/>
          </a:prstGeom>
          <a:noFill/>
          <a:ln>
            <a:noFill/>
          </a:ln>
          <a:extLst/>
        </p:spPr>
        <p:txBody>
          <a:bodyPr lIns="108373" tIns="108373" rIns="190577" bIns="108373"/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16400" dirty="0" smtClean="0">
                <a:latin typeface="Swis721 Hv BT" pitchFamily="34" charset="0"/>
                <a:sym typeface="Goudita Sans Light SF" pitchFamily="2" charset="0"/>
              </a:rPr>
              <a:t>1</a:t>
            </a:r>
            <a:endParaRPr lang="en-US" sz="51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13179" y="5732992"/>
            <a:ext cx="10036315" cy="1239330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6000" dirty="0" smtClean="0">
                <a:solidFill>
                  <a:schemeClr val="bg1"/>
                </a:solidFill>
                <a:latin typeface="Swis721 Md BT" pitchFamily="34" charset="0"/>
                <a:sym typeface="Goudita Sans Light SF" pitchFamily="2" charset="0"/>
              </a:rPr>
              <a:t>Carl Liu </a:t>
            </a:r>
            <a:r>
              <a:rPr lang="en-US" sz="36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| Product Designer</a:t>
            </a:r>
            <a:endParaRPr lang="en-US" sz="28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67" t="8771" r="29757" b="48519"/>
          <a:stretch/>
        </p:blipFill>
        <p:spPr bwMode="auto">
          <a:xfrm>
            <a:off x="9334524" y="519372"/>
            <a:ext cx="3213215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188354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Nic\Documents\My Dropbox\Sketchbook\Inspiring Sketches\Carl Liu\5082-4126635e728641f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7" b="54254"/>
          <a:stretch/>
        </p:blipFill>
        <p:spPr bwMode="auto">
          <a:xfrm>
            <a:off x="0" y="-1"/>
            <a:ext cx="13004800" cy="975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>
            <a:spLocks/>
          </p:cNvSpPr>
          <p:nvPr/>
        </p:nvSpPr>
        <p:spPr bwMode="auto">
          <a:xfrm>
            <a:off x="0" y="9054851"/>
            <a:ext cx="2325936" cy="43142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Source: Carl Liu</a:t>
            </a:r>
            <a:endParaRPr lang="en-US" sz="1100" dirty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560074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Nic\AppData\Local\Temp\EvernoteCopyBuffer\09c9df98-68f4-45d9-a6e1-2fc399a3aaf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25" t="41970" r="32321" b="45462"/>
          <a:stretch/>
        </p:blipFill>
        <p:spPr bwMode="auto">
          <a:xfrm>
            <a:off x="2188" y="-10948"/>
            <a:ext cx="13002611" cy="9767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-10948"/>
            <a:ext cx="5854328" cy="976772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566296" y="2718147"/>
            <a:ext cx="5854328" cy="70386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086575" y="-10949"/>
            <a:ext cx="4918223" cy="976772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580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Nic\AppData\Local\Temp\EvernoteCopyBuffer\09c9df98-68f4-45d9-a6e1-2fc399a3aaf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25" t="41970" r="32321" b="45462"/>
          <a:stretch/>
        </p:blipFill>
        <p:spPr bwMode="auto">
          <a:xfrm>
            <a:off x="2188" y="-10948"/>
            <a:ext cx="13002611" cy="9767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/>
          </p:cNvSpPr>
          <p:nvPr/>
        </p:nvSpPr>
        <p:spPr bwMode="auto">
          <a:xfrm>
            <a:off x="0" y="9054851"/>
            <a:ext cx="2325936" cy="43142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Source: Carl Liu</a:t>
            </a:r>
            <a:endParaRPr lang="en-US" sz="1100" dirty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23270783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Nic\AppData\Local\Temp\EvernoteCopyBuffer\09c9df98-68f4-45d9-a6e1-2fc399a3aaf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" t="2316" b="61621"/>
          <a:stretch/>
        </p:blipFill>
        <p:spPr bwMode="auto">
          <a:xfrm>
            <a:off x="0" y="-1"/>
            <a:ext cx="13004800" cy="975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/>
          </p:cNvSpPr>
          <p:nvPr/>
        </p:nvSpPr>
        <p:spPr bwMode="auto">
          <a:xfrm>
            <a:off x="0" y="9054851"/>
            <a:ext cx="2325936" cy="43142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Source: Carl Liu</a:t>
            </a:r>
            <a:endParaRPr lang="en-US" sz="1100" dirty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30992122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13004800" cy="9783494"/>
            <a:chOff x="0" y="0"/>
            <a:chExt cx="13004800" cy="9783494"/>
          </a:xfrm>
        </p:grpSpPr>
        <p:pic>
          <p:nvPicPr>
            <p:cNvPr id="5" name="Picture 2" descr="C:\Users\Nic\AppData\Local\Temp\EvernoteCopyBuffer\09c9df98-68f4-45d9-a6e1-2fc399a3aaf8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012" b="1179"/>
            <a:stretch/>
          </p:blipFill>
          <p:spPr bwMode="auto">
            <a:xfrm>
              <a:off x="5359461" y="0"/>
              <a:ext cx="7645339" cy="9756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410" name="Picture 2" descr="C:\Users\Nic\AppData\Local\Temp\EvernoteCopyBuffer\09c9df98-68f4-45d9-a6e1-2fc399a3aaf8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" t="1909" r="4078" b="35587"/>
            <a:stretch/>
          </p:blipFill>
          <p:spPr bwMode="auto">
            <a:xfrm>
              <a:off x="0" y="0"/>
              <a:ext cx="7272808" cy="97834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ectangle 3"/>
          <p:cNvSpPr>
            <a:spLocks/>
          </p:cNvSpPr>
          <p:nvPr/>
        </p:nvSpPr>
        <p:spPr bwMode="auto">
          <a:xfrm>
            <a:off x="0" y="9054851"/>
            <a:ext cx="2325936" cy="43142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Source: Carl Liu</a:t>
            </a:r>
            <a:endParaRPr lang="en-US" sz="1100" dirty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30992122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Nic\AppData\Local\Temp\EvernoteCopyBuffer\09c9df98-68f4-45d9-a6e1-2fc399a3aaf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3" t="44056" r="67127" b="43984"/>
          <a:stretch/>
        </p:blipFill>
        <p:spPr bwMode="auto">
          <a:xfrm>
            <a:off x="4270152" y="269875"/>
            <a:ext cx="324036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C:\Users\Nic\AppData\Local\Temp\EvernoteCopyBuffer\09c9df98-68f4-45d9-a6e1-2fc399a3aaf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3" t="1909" r="79397" b="91822"/>
          <a:stretch/>
        </p:blipFill>
        <p:spPr bwMode="auto">
          <a:xfrm>
            <a:off x="237704" y="269875"/>
            <a:ext cx="385150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Nic\AppData\Local\Temp\EvernoteCopyBuffer\09c9df98-68f4-45d9-a6e1-2fc399a3aaf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27" t="79878" r="15774" b="11428"/>
          <a:stretch/>
        </p:blipFill>
        <p:spPr bwMode="auto">
          <a:xfrm>
            <a:off x="7726536" y="269875"/>
            <a:ext cx="3312368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/>
          </p:cNvSpPr>
          <p:nvPr/>
        </p:nvSpPr>
        <p:spPr bwMode="auto">
          <a:xfrm>
            <a:off x="0" y="9054851"/>
            <a:ext cx="2325936" cy="43142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Source: Carl Liu</a:t>
            </a:r>
            <a:endParaRPr lang="en-US" sz="1100" dirty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30059962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ic\Documents\My Dropbox\Sketchbook\Digital Book - Inspiring Sketches\background2 (Custom).jpg"/>
          <p:cNvPicPr>
            <a:picLocks noChangeAspect="1" noChangeArrowheads="1"/>
          </p:cNvPicPr>
          <p:nvPr/>
        </p:nvPicPr>
        <p:blipFill>
          <a:blip r:embed="rId3" cstate="print"/>
          <a:srcRect l="34029" t="19905" r="1314"/>
          <a:stretch>
            <a:fillRect/>
          </a:stretch>
        </p:blipFill>
        <p:spPr bwMode="auto">
          <a:xfrm>
            <a:off x="0" y="0"/>
            <a:ext cx="13004800" cy="9756776"/>
          </a:xfrm>
          <a:prstGeom prst="rect">
            <a:avLst/>
          </a:prstGeom>
          <a:noFill/>
        </p:spPr>
      </p:pic>
      <p:sp>
        <p:nvSpPr>
          <p:cNvPr id="4" name="Rectangle 13"/>
          <p:cNvSpPr>
            <a:spLocks/>
          </p:cNvSpPr>
          <p:nvPr/>
        </p:nvSpPr>
        <p:spPr bwMode="auto">
          <a:xfrm>
            <a:off x="0" y="0"/>
            <a:ext cx="13004800" cy="9756775"/>
          </a:xfrm>
          <a:prstGeom prst="rect">
            <a:avLst/>
          </a:prstGeom>
          <a:solidFill>
            <a:schemeClr val="tx1">
              <a:alpha val="74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55" tIns="65028" rIns="130055" bIns="65028"/>
          <a:lstStyle/>
          <a:p>
            <a:endParaRPr lang="en-US" sz="1600" dirty="0">
              <a:latin typeface="Swis721 Th BT" pitchFamily="34" charset="0"/>
            </a:endParaRPr>
          </a:p>
        </p:txBody>
      </p:sp>
      <p:sp>
        <p:nvSpPr>
          <p:cNvPr id="5" name="Rectangle 15"/>
          <p:cNvSpPr>
            <a:spLocks/>
          </p:cNvSpPr>
          <p:nvPr/>
        </p:nvSpPr>
        <p:spPr bwMode="auto">
          <a:xfrm>
            <a:off x="2902000" y="3366219"/>
            <a:ext cx="9289032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379" tIns="108379" rIns="190587" bIns="108379"/>
          <a:lstStyle/>
          <a:p>
            <a:pPr marL="80963" algn="r">
              <a:spcBef>
                <a:spcPts val="3000"/>
              </a:spcBef>
              <a:spcAft>
                <a:spcPts val="0"/>
              </a:spcAft>
            </a:pP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SKETCHING USER </a:t>
            </a:r>
            <a:b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</a:b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EXPERIENCES</a:t>
            </a:r>
          </a:p>
          <a:p>
            <a:pPr marL="80963" algn="r">
              <a:spcBef>
                <a:spcPts val="1200"/>
              </a:spcBef>
              <a:spcAft>
                <a:spcPts val="1800"/>
              </a:spcAft>
            </a:pP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STORIES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STRATEGIES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SURFACES</a:t>
            </a:r>
            <a:endParaRPr lang="en-US" sz="3600" spc="-300" dirty="0">
              <a:solidFill>
                <a:srgbClr val="FFFFFF"/>
              </a:solidFill>
              <a:latin typeface="Swis721 Hv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363941210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Nic\AppData\Local\Temp\EvernoteCopyBuffer\09c9df98-68f4-45d9-a6e1-2fc399a3aaf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3" t="44056" r="67127" b="43984"/>
          <a:stretch/>
        </p:blipFill>
        <p:spPr bwMode="auto">
          <a:xfrm>
            <a:off x="4270152" y="269875"/>
            <a:ext cx="324036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C:\Users\Nic\AppData\Local\Temp\EvernoteCopyBuffer\09c9df98-68f4-45d9-a6e1-2fc399a3aaf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3" t="1909" r="79397" b="91822"/>
          <a:stretch/>
        </p:blipFill>
        <p:spPr bwMode="auto">
          <a:xfrm>
            <a:off x="237704" y="269875"/>
            <a:ext cx="385150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Nic\AppData\Local\Temp\EvernoteCopyBuffer\09c9df98-68f4-45d9-a6e1-2fc399a3aaf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27" t="79878" r="15774" b="11428"/>
          <a:stretch/>
        </p:blipFill>
        <p:spPr bwMode="auto">
          <a:xfrm>
            <a:off x="7726536" y="269875"/>
            <a:ext cx="3312368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Nic\AppData\Local\Temp\EvernoteCopyBuffer\09c9df98-68f4-45d9-a6e1-2fc399a3aaf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47" t="69834" r="554" b="21472"/>
          <a:stretch/>
        </p:blipFill>
        <p:spPr bwMode="auto">
          <a:xfrm>
            <a:off x="7726536" y="4941430"/>
            <a:ext cx="3312368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Nic\AppData\Local\Temp\EvernoteCopyBuffer\09c9df98-68f4-45d9-a6e1-2fc399a3aaf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5" t="21541" r="75390" b="69169"/>
          <a:stretch/>
        </p:blipFill>
        <p:spPr bwMode="auto">
          <a:xfrm>
            <a:off x="237704" y="4928839"/>
            <a:ext cx="3851506" cy="455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Nic\AppData\Local\Temp\EvernoteCopyBuffer\09c9df98-68f4-45d9-a6e1-2fc399a3aaf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63" t="34106" r="4276" b="61023"/>
          <a:stretch/>
        </p:blipFill>
        <p:spPr bwMode="auto">
          <a:xfrm>
            <a:off x="4270152" y="4950395"/>
            <a:ext cx="3240360" cy="453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5532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 rot="11933943">
            <a:off x="6102881" y="3908076"/>
            <a:ext cx="884048" cy="123773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7" name="Rectangle 3"/>
          <p:cNvSpPr>
            <a:spLocks/>
          </p:cNvSpPr>
          <p:nvPr/>
        </p:nvSpPr>
        <p:spPr bwMode="auto">
          <a:xfrm>
            <a:off x="5820354" y="2718147"/>
            <a:ext cx="3816424" cy="144985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7200" dirty="0" smtClean="0">
                <a:latin typeface="Swis721 Th BT" pitchFamily="34" charset="0"/>
                <a:sym typeface="Goudita Sans SF"/>
              </a:rPr>
              <a:t>Plentiful</a:t>
            </a:r>
            <a:endParaRPr lang="en-US" sz="3200" dirty="0">
              <a:latin typeface="Swis721 Th BT" pitchFamily="34" charset="0"/>
              <a:sym typeface="Goudita Sans SF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992" y="4446339"/>
            <a:ext cx="3258862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74098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Nic\AppData\Local\Temp\EvernoteCopyBuffer\09c9df98-68f4-45d9-a6e1-2fc399a3aaf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12" b="1179"/>
          <a:stretch/>
        </p:blipFill>
        <p:spPr bwMode="auto">
          <a:xfrm>
            <a:off x="5359461" y="0"/>
            <a:ext cx="7645339" cy="975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C:\Users\Nic\AppData\Local\Temp\EvernoteCopyBuffer\09c9df98-68f4-45d9-a6e1-2fc399a3aaf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" t="1909" r="4078" b="35587"/>
          <a:stretch/>
        </p:blipFill>
        <p:spPr bwMode="auto">
          <a:xfrm>
            <a:off x="0" y="0"/>
            <a:ext cx="7272808" cy="9783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/>
          </p:cNvSpPr>
          <p:nvPr/>
        </p:nvSpPr>
        <p:spPr bwMode="auto">
          <a:xfrm>
            <a:off x="0" y="9054851"/>
            <a:ext cx="2325936" cy="43142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Source: Carl Liu</a:t>
            </a:r>
            <a:endParaRPr lang="en-US" sz="1100" dirty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336741170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64951" y="4878387"/>
            <a:ext cx="1843405" cy="18440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64" tIns="65032" rIns="130064" bIns="65032" spcCol="0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948702" y="4366164"/>
            <a:ext cx="1840521" cy="3278231"/>
          </a:xfrm>
          <a:prstGeom prst="rect">
            <a:avLst/>
          </a:prstGeom>
          <a:noFill/>
          <a:ln>
            <a:noFill/>
          </a:ln>
          <a:extLst/>
        </p:spPr>
        <p:txBody>
          <a:bodyPr lIns="108373" tIns="108373" rIns="190577" bIns="108373"/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16400" dirty="0" smtClean="0">
                <a:latin typeface="Swis721 Hv BT" pitchFamily="34" charset="0"/>
                <a:sym typeface="Goudita Sans Light SF" pitchFamily="2" charset="0"/>
              </a:rPr>
              <a:t>2</a:t>
            </a:r>
            <a:endParaRPr lang="en-US" sz="51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905" t="26691" b="31088"/>
          <a:stretch/>
        </p:blipFill>
        <p:spPr bwMode="auto">
          <a:xfrm>
            <a:off x="9094688" y="413892"/>
            <a:ext cx="3549575" cy="3952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713178" y="5732992"/>
            <a:ext cx="10291621" cy="1239330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6000" dirty="0" smtClean="0">
                <a:solidFill>
                  <a:schemeClr val="bg1"/>
                </a:solidFill>
                <a:latin typeface="Swis721 Md BT" pitchFamily="34" charset="0"/>
                <a:sym typeface="Goudita Sans Light SF" pitchFamily="2" charset="0"/>
              </a:rPr>
              <a:t>Toru Iwatani </a:t>
            </a:r>
            <a:r>
              <a:rPr lang="en-US" sz="36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| Designer</a:t>
            </a:r>
            <a:endParaRPr lang="en-US" sz="28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3389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64951" y="4878387"/>
            <a:ext cx="1843405" cy="18440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64" tIns="65032" rIns="130064" bIns="65032" spcCol="0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948702" y="4366164"/>
            <a:ext cx="1840521" cy="3278231"/>
          </a:xfrm>
          <a:prstGeom prst="rect">
            <a:avLst/>
          </a:prstGeom>
          <a:noFill/>
          <a:ln>
            <a:noFill/>
          </a:ln>
          <a:extLst/>
        </p:spPr>
        <p:txBody>
          <a:bodyPr lIns="108373" tIns="108373" rIns="190577" bIns="108373"/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16400" dirty="0" smtClean="0">
                <a:latin typeface="Swis721 Hv BT" pitchFamily="34" charset="0"/>
                <a:sym typeface="Goudita Sans Light SF" pitchFamily="2" charset="0"/>
              </a:rPr>
              <a:t>2</a:t>
            </a:r>
            <a:endParaRPr lang="en-US" sz="51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67" t="16312" r="3084" b="30720"/>
          <a:stretch/>
        </p:blipFill>
        <p:spPr bwMode="auto">
          <a:xfrm>
            <a:off x="4362450" y="413892"/>
            <a:ext cx="8281813" cy="4958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713178" y="5732992"/>
            <a:ext cx="10291621" cy="1239330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6000" dirty="0" smtClean="0">
                <a:solidFill>
                  <a:schemeClr val="bg1"/>
                </a:solidFill>
                <a:latin typeface="Swis721 Md BT" pitchFamily="34" charset="0"/>
                <a:sym typeface="Goudita Sans Light SF" pitchFamily="2" charset="0"/>
              </a:rPr>
              <a:t>Toru Iwatani </a:t>
            </a:r>
            <a:r>
              <a:rPr lang="en-US" sz="36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| Game Designer</a:t>
            </a:r>
            <a:endParaRPr lang="en-US" sz="28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42075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494" y="1091813"/>
            <a:ext cx="10126885" cy="7573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97914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45"/>
            <a:ext cx="13004800" cy="9731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/>
          </p:cNvSpPr>
          <p:nvPr/>
        </p:nvSpPr>
        <p:spPr bwMode="auto">
          <a:xfrm>
            <a:off x="0" y="9054851"/>
            <a:ext cx="4126136" cy="43142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Source: Toru Iwatani, control-online.nl</a:t>
            </a:r>
            <a:endParaRPr lang="en-US" sz="1100" dirty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163762130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824" y="61425"/>
            <a:ext cx="10294912" cy="96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/>
          </p:cNvSpPr>
          <p:nvPr/>
        </p:nvSpPr>
        <p:spPr bwMode="auto">
          <a:xfrm>
            <a:off x="0" y="9054851"/>
            <a:ext cx="4126136" cy="43142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Source: Toru Iwatani, control-online.nl</a:t>
            </a:r>
            <a:endParaRPr lang="en-US" sz="1100" dirty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327222648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832" y="-6797"/>
            <a:ext cx="10272804" cy="9763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/>
          </p:cNvSpPr>
          <p:nvPr/>
        </p:nvSpPr>
        <p:spPr bwMode="auto">
          <a:xfrm>
            <a:off x="0" y="9054851"/>
            <a:ext cx="4126136" cy="43142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Source: Toru Iwatani, control-online.nl</a:t>
            </a:r>
            <a:endParaRPr lang="en-US" sz="1100" dirty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84366044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 rot="11933943">
            <a:off x="6102881" y="3908076"/>
            <a:ext cx="884048" cy="123773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7" name="Rectangle 3"/>
          <p:cNvSpPr>
            <a:spLocks/>
          </p:cNvSpPr>
          <p:nvPr/>
        </p:nvSpPr>
        <p:spPr bwMode="auto">
          <a:xfrm>
            <a:off x="5820354" y="2718147"/>
            <a:ext cx="3058310" cy="144985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7200" dirty="0" smtClean="0">
                <a:latin typeface="Swis721 Th BT" pitchFamily="34" charset="0"/>
                <a:sym typeface="Goudita Sans SF"/>
              </a:rPr>
              <a:t>Timely</a:t>
            </a:r>
            <a:endParaRPr lang="en-US" sz="3200" dirty="0">
              <a:latin typeface="Swis721 Th BT" pitchFamily="34" charset="0"/>
              <a:sym typeface="Goudita Sans SF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992" y="4446339"/>
            <a:ext cx="3258862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811987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ic\Documents\My Dropbox\Sketchbook\Digital Book - Inspiring Sketches\background2 (Custom).jpg"/>
          <p:cNvPicPr>
            <a:picLocks noChangeAspect="1" noChangeArrowheads="1"/>
          </p:cNvPicPr>
          <p:nvPr/>
        </p:nvPicPr>
        <p:blipFill>
          <a:blip r:embed="rId3" cstate="print"/>
          <a:srcRect l="34029" t="19905" r="1314"/>
          <a:stretch>
            <a:fillRect/>
          </a:stretch>
        </p:blipFill>
        <p:spPr bwMode="auto">
          <a:xfrm>
            <a:off x="0" y="0"/>
            <a:ext cx="13004800" cy="9756776"/>
          </a:xfrm>
          <a:prstGeom prst="rect">
            <a:avLst/>
          </a:prstGeom>
          <a:noFill/>
        </p:spPr>
      </p:pic>
      <p:sp>
        <p:nvSpPr>
          <p:cNvPr id="4" name="Rectangle 13"/>
          <p:cNvSpPr>
            <a:spLocks/>
          </p:cNvSpPr>
          <p:nvPr/>
        </p:nvSpPr>
        <p:spPr bwMode="auto">
          <a:xfrm>
            <a:off x="0" y="0"/>
            <a:ext cx="13004800" cy="9756775"/>
          </a:xfrm>
          <a:prstGeom prst="rect">
            <a:avLst/>
          </a:prstGeom>
          <a:solidFill>
            <a:schemeClr val="tx1">
              <a:alpha val="74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55" tIns="65028" rIns="130055" bIns="65028"/>
          <a:lstStyle/>
          <a:p>
            <a:endParaRPr lang="en-US" sz="1600" dirty="0">
              <a:latin typeface="Swis721 Th BT" pitchFamily="34" charset="0"/>
            </a:endParaRPr>
          </a:p>
        </p:txBody>
      </p:sp>
      <p:sp>
        <p:nvSpPr>
          <p:cNvPr id="5" name="Rectangle 15"/>
          <p:cNvSpPr>
            <a:spLocks/>
          </p:cNvSpPr>
          <p:nvPr/>
        </p:nvSpPr>
        <p:spPr bwMode="auto">
          <a:xfrm>
            <a:off x="2902000" y="3366219"/>
            <a:ext cx="9289032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379" tIns="108379" rIns="190587" bIns="108379"/>
          <a:lstStyle/>
          <a:p>
            <a:pPr marL="80963" algn="r">
              <a:spcBef>
                <a:spcPts val="3000"/>
              </a:spcBef>
              <a:spcAft>
                <a:spcPts val="0"/>
              </a:spcAft>
            </a:pP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SKETCHING USER </a:t>
            </a:r>
            <a:b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</a:b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EXPERIENCES</a:t>
            </a:r>
          </a:p>
          <a:p>
            <a:pPr marL="80963" algn="r">
              <a:spcBef>
                <a:spcPts val="1200"/>
              </a:spcBef>
              <a:spcAft>
                <a:spcPts val="1800"/>
              </a:spcAft>
            </a:pP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STORIES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STRATEGIES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SURFACES</a:t>
            </a:r>
            <a:endParaRPr lang="en-US" sz="3600" spc="-300" dirty="0">
              <a:solidFill>
                <a:srgbClr val="FFFFFF"/>
              </a:solidFill>
              <a:latin typeface="Swis721 Hv BT" pitchFamily="34" charset="0"/>
              <a:sym typeface="Goudita Sans SF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" name="Ink 15"/>
              <p14:cNvContentPartPr/>
              <p14:nvPr/>
            </p14:nvContentPartPr>
            <p14:xfrm>
              <a:off x="8249944" y="4786848"/>
              <a:ext cx="1148760" cy="92916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11784" y="4750488"/>
                <a:ext cx="1223280" cy="996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046264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64951" y="4878387"/>
            <a:ext cx="1843405" cy="18440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64" tIns="65032" rIns="130064" bIns="65032" spcCol="0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948702" y="4366164"/>
            <a:ext cx="1840521" cy="3278231"/>
          </a:xfrm>
          <a:prstGeom prst="rect">
            <a:avLst/>
          </a:prstGeom>
          <a:noFill/>
          <a:ln>
            <a:noFill/>
          </a:ln>
          <a:extLst/>
        </p:spPr>
        <p:txBody>
          <a:bodyPr lIns="108373" tIns="108373" rIns="190577" bIns="108373"/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16400" dirty="0" smtClean="0">
                <a:latin typeface="Swis721 Hv BT" pitchFamily="34" charset="0"/>
                <a:sym typeface="Goudita Sans Light SF" pitchFamily="2" charset="0"/>
              </a:rPr>
              <a:t>3</a:t>
            </a:r>
            <a:endParaRPr lang="en-US" sz="51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13178" y="5732992"/>
            <a:ext cx="10291621" cy="1239330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6000" dirty="0" smtClean="0">
                <a:solidFill>
                  <a:schemeClr val="bg1"/>
                </a:solidFill>
                <a:latin typeface="Swis721 Md BT" pitchFamily="34" charset="0"/>
                <a:sym typeface="Goudita Sans Light SF" pitchFamily="2" charset="0"/>
              </a:rPr>
              <a:t>Jack Dorsey </a:t>
            </a:r>
            <a:r>
              <a:rPr lang="en-US" sz="36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| Software Architect</a:t>
            </a:r>
            <a:endParaRPr lang="en-US" sz="28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893" t="20823" r="24214" b="21231"/>
          <a:stretch/>
        </p:blipFill>
        <p:spPr bwMode="auto">
          <a:xfrm>
            <a:off x="9059132" y="413902"/>
            <a:ext cx="3571099" cy="3672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03809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13" r="2352"/>
          <a:stretch/>
        </p:blipFill>
        <p:spPr bwMode="auto">
          <a:xfrm>
            <a:off x="4416836" y="2718147"/>
            <a:ext cx="4101788" cy="3960440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3743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" y="-1"/>
            <a:ext cx="9670125" cy="975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0313219" y="7974731"/>
            <a:ext cx="245387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CA" dirty="0" smtClean="0">
                <a:solidFill>
                  <a:schemeClr val="bg1"/>
                </a:solidFill>
                <a:latin typeface="Swis721 Th BT" pitchFamily="34" charset="0"/>
              </a:rPr>
              <a:t>Source: Jack Dorsey</a:t>
            </a:r>
          </a:p>
          <a:p>
            <a:pPr algn="r"/>
            <a:r>
              <a:rPr lang="en-CA" dirty="0">
                <a:solidFill>
                  <a:schemeClr val="bg1"/>
                </a:solidFill>
                <a:latin typeface="Swis721 Md BT" pitchFamily="34" charset="0"/>
              </a:rPr>
              <a:t>http://www.flickr.com</a:t>
            </a:r>
            <a:r>
              <a:rPr lang="en-CA" dirty="0" smtClean="0">
                <a:solidFill>
                  <a:schemeClr val="bg1"/>
                </a:solidFill>
                <a:latin typeface="Swis721 Md BT" pitchFamily="34" charset="0"/>
              </a:rPr>
              <a:t>/</a:t>
            </a:r>
            <a:br>
              <a:rPr lang="en-CA" dirty="0" smtClean="0">
                <a:solidFill>
                  <a:schemeClr val="bg1"/>
                </a:solidFill>
                <a:latin typeface="Swis721 Md BT" pitchFamily="34" charset="0"/>
              </a:rPr>
            </a:br>
            <a:r>
              <a:rPr lang="en-CA" dirty="0" smtClean="0">
                <a:solidFill>
                  <a:schemeClr val="bg1"/>
                </a:solidFill>
                <a:latin typeface="Swis721 Md BT" pitchFamily="34" charset="0"/>
              </a:rPr>
              <a:t>photos/jackdorsey/</a:t>
            </a:r>
            <a:br>
              <a:rPr lang="en-CA" dirty="0" smtClean="0">
                <a:solidFill>
                  <a:schemeClr val="bg1"/>
                </a:solidFill>
                <a:latin typeface="Swis721 Md BT" pitchFamily="34" charset="0"/>
              </a:rPr>
            </a:br>
            <a:r>
              <a:rPr lang="en-CA" dirty="0" smtClean="0">
                <a:solidFill>
                  <a:schemeClr val="bg1"/>
                </a:solidFill>
                <a:latin typeface="Swis721 Md BT" pitchFamily="34" charset="0"/>
              </a:rPr>
              <a:t>182613360/</a:t>
            </a:r>
            <a:endParaRPr lang="en-CA" dirty="0">
              <a:solidFill>
                <a:schemeClr val="bg1"/>
              </a:solidFill>
              <a:latin typeface="Swis721 Md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5846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 rot="11933943">
            <a:off x="5022761" y="3980084"/>
            <a:ext cx="884048" cy="123773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7" name="Rectangle 3"/>
          <p:cNvSpPr>
            <a:spLocks/>
          </p:cNvSpPr>
          <p:nvPr/>
        </p:nvSpPr>
        <p:spPr bwMode="auto">
          <a:xfrm>
            <a:off x="4740234" y="1782043"/>
            <a:ext cx="6946742" cy="245796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7200" dirty="0" smtClean="0">
                <a:latin typeface="Swis721 Th BT" pitchFamily="34" charset="0"/>
                <a:sym typeface="Goudita Sans SF"/>
              </a:rPr>
              <a:t>Inexpensive and disposable</a:t>
            </a:r>
            <a:endParaRPr lang="en-US" sz="3200" dirty="0">
              <a:latin typeface="Swis721 Th BT" pitchFamily="34" charset="0"/>
              <a:sym typeface="Goudita Sans SF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872" y="4518347"/>
            <a:ext cx="3258862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05188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64951" y="4878387"/>
            <a:ext cx="1843405" cy="18440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64" tIns="65032" rIns="130064" bIns="65032" spcCol="0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948702" y="4366164"/>
            <a:ext cx="1840521" cy="3278231"/>
          </a:xfrm>
          <a:prstGeom prst="rect">
            <a:avLst/>
          </a:prstGeom>
          <a:noFill/>
          <a:ln>
            <a:noFill/>
          </a:ln>
          <a:extLst/>
        </p:spPr>
        <p:txBody>
          <a:bodyPr lIns="108373" tIns="108373" rIns="190577" bIns="108373"/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16400" dirty="0" smtClean="0">
                <a:latin typeface="Swis721 Hv BT" pitchFamily="34" charset="0"/>
                <a:sym typeface="Goudita Sans Light SF" pitchFamily="2" charset="0"/>
              </a:rPr>
              <a:t>4</a:t>
            </a:r>
            <a:endParaRPr lang="en-US" sz="51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3171" t="29138" r="39496" b="12918"/>
          <a:stretch/>
        </p:blipFill>
        <p:spPr bwMode="auto">
          <a:xfrm>
            <a:off x="9310713" y="402856"/>
            <a:ext cx="3237026" cy="3467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713179" y="5732992"/>
            <a:ext cx="9549861" cy="1239330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6000" dirty="0" smtClean="0">
                <a:solidFill>
                  <a:schemeClr val="bg1"/>
                </a:solidFill>
                <a:latin typeface="Swis721 Md BT" pitchFamily="34" charset="0"/>
                <a:sym typeface="Goudita Sans Light SF" pitchFamily="2" charset="0"/>
              </a:rPr>
              <a:t>Sir Norman Foster </a:t>
            </a:r>
            <a:r>
              <a:rPr lang="en-US" sz="36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| Architect</a:t>
            </a:r>
            <a:endParaRPr lang="en-US" sz="28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91938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3" b="8540"/>
          <a:stretch/>
        </p:blipFill>
        <p:spPr bwMode="auto">
          <a:xfrm>
            <a:off x="0" y="0"/>
            <a:ext cx="13004800" cy="9745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216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422003"/>
            <a:ext cx="13069171" cy="69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0162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Nic\AppData\Local\Temp\EvernoteCopyBuffer\036e5f9c-de97-40e7-bbfb-6053e5257875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0" b="43548"/>
          <a:stretch/>
        </p:blipFill>
        <p:spPr bwMode="auto">
          <a:xfrm>
            <a:off x="0" y="0"/>
            <a:ext cx="13004800" cy="975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>
            <a:spLocks/>
          </p:cNvSpPr>
          <p:nvPr/>
        </p:nvSpPr>
        <p:spPr bwMode="auto">
          <a:xfrm>
            <a:off x="0" y="9054851"/>
            <a:ext cx="2902000" cy="43142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Source: Norman Foster</a:t>
            </a:r>
            <a:endParaRPr lang="en-US" sz="1100" dirty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313209953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Nic\AppData\Local\Temp\EvernoteCopyBuffer\036e5f9c-de97-40e7-bbfb-6053e525787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344" y="-49370"/>
            <a:ext cx="7006456" cy="980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95" y="2328284"/>
            <a:ext cx="5746239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>
            <a:spLocks/>
          </p:cNvSpPr>
          <p:nvPr/>
        </p:nvSpPr>
        <p:spPr bwMode="auto">
          <a:xfrm>
            <a:off x="0" y="9054851"/>
            <a:ext cx="2902000" cy="43142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Source: Norman Foster</a:t>
            </a:r>
            <a:endParaRPr lang="en-US" sz="1100" dirty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276601804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 rot="11933943">
            <a:off x="4014649" y="4124100"/>
            <a:ext cx="884048" cy="123773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7" name="Rectangle 3"/>
          <p:cNvSpPr>
            <a:spLocks/>
          </p:cNvSpPr>
          <p:nvPr/>
        </p:nvSpPr>
        <p:spPr bwMode="auto">
          <a:xfrm>
            <a:off x="3732122" y="1926059"/>
            <a:ext cx="8674934" cy="245796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CA" sz="7200" dirty="0">
                <a:latin typeface="Swis721 Th BT" pitchFamily="34" charset="0"/>
                <a:sym typeface="Goudita Sans SF"/>
              </a:rPr>
              <a:t>Clear vocabulary and distinct gesture</a:t>
            </a: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60" y="4662363"/>
            <a:ext cx="3258862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53058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ic\Documents\My Dropbox\Sketchbook\Digital Book - Inspiring Sketches\background2 (Custom).jpg"/>
          <p:cNvPicPr>
            <a:picLocks noChangeAspect="1" noChangeArrowheads="1"/>
          </p:cNvPicPr>
          <p:nvPr/>
        </p:nvPicPr>
        <p:blipFill>
          <a:blip r:embed="rId3" cstate="print"/>
          <a:srcRect l="34029" t="19905" r="1314"/>
          <a:stretch>
            <a:fillRect/>
          </a:stretch>
        </p:blipFill>
        <p:spPr bwMode="auto">
          <a:xfrm>
            <a:off x="0" y="0"/>
            <a:ext cx="13004800" cy="9756776"/>
          </a:xfrm>
          <a:prstGeom prst="rect">
            <a:avLst/>
          </a:prstGeom>
          <a:noFill/>
        </p:spPr>
      </p:pic>
      <p:sp>
        <p:nvSpPr>
          <p:cNvPr id="4" name="Rectangle 13"/>
          <p:cNvSpPr>
            <a:spLocks/>
          </p:cNvSpPr>
          <p:nvPr/>
        </p:nvSpPr>
        <p:spPr bwMode="auto">
          <a:xfrm>
            <a:off x="0" y="0"/>
            <a:ext cx="13004800" cy="9756775"/>
          </a:xfrm>
          <a:prstGeom prst="rect">
            <a:avLst/>
          </a:prstGeom>
          <a:solidFill>
            <a:schemeClr val="tx1">
              <a:alpha val="74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55" tIns="65028" rIns="130055" bIns="65028"/>
          <a:lstStyle/>
          <a:p>
            <a:endParaRPr lang="en-US" sz="1600" dirty="0">
              <a:latin typeface="Swis721 Th BT" pitchFamily="34" charset="0"/>
            </a:endParaRPr>
          </a:p>
        </p:txBody>
      </p:sp>
      <p:sp>
        <p:nvSpPr>
          <p:cNvPr id="5" name="Rectangle 15"/>
          <p:cNvSpPr>
            <a:spLocks/>
          </p:cNvSpPr>
          <p:nvPr/>
        </p:nvSpPr>
        <p:spPr bwMode="auto">
          <a:xfrm>
            <a:off x="2902000" y="3366219"/>
            <a:ext cx="9289032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379" tIns="108379" rIns="190587" bIns="108379"/>
          <a:lstStyle/>
          <a:p>
            <a:pPr marL="80963" algn="r">
              <a:spcBef>
                <a:spcPts val="3000"/>
              </a:spcBef>
              <a:spcAft>
                <a:spcPts val="0"/>
              </a:spcAft>
            </a:pP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SKETCHING USER </a:t>
            </a:r>
            <a:b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</a:b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EXPERIENCES</a:t>
            </a:r>
          </a:p>
          <a:p>
            <a:pPr marL="80963" algn="r">
              <a:spcBef>
                <a:spcPts val="1200"/>
              </a:spcBef>
              <a:spcAft>
                <a:spcPts val="1800"/>
              </a:spcAft>
            </a:pP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STORIES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STRATEGIES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SURFACES</a:t>
            </a:r>
            <a:endParaRPr lang="en-US" sz="3600" spc="-300" dirty="0">
              <a:solidFill>
                <a:srgbClr val="FFFFFF"/>
              </a:solidFill>
              <a:latin typeface="Swis721 Hv BT" pitchFamily="34" charset="0"/>
              <a:sym typeface="Goudita Sans SF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" name="Ink 15"/>
              <p14:cNvContentPartPr/>
              <p14:nvPr/>
            </p14:nvContentPartPr>
            <p14:xfrm>
              <a:off x="7438504" y="4786848"/>
              <a:ext cx="1960200" cy="160524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05744" y="4750488"/>
                <a:ext cx="2029320" cy="1676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625258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Nic\AppData\Local\Temp\EvernoteCopyBuffer\036e5f9c-de97-40e7-bbfb-6053e5257875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0" b="43548"/>
          <a:stretch/>
        </p:blipFill>
        <p:spPr bwMode="auto">
          <a:xfrm>
            <a:off x="0" y="0"/>
            <a:ext cx="13004800" cy="975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>
            <a:spLocks/>
          </p:cNvSpPr>
          <p:nvPr/>
        </p:nvSpPr>
        <p:spPr bwMode="auto">
          <a:xfrm>
            <a:off x="0" y="9054851"/>
            <a:ext cx="2902000" cy="43142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Source: Norman Foster</a:t>
            </a:r>
            <a:endParaRPr lang="en-US" sz="1100" dirty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40923754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64951" y="4878387"/>
            <a:ext cx="1843405" cy="18440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64" tIns="65032" rIns="130064" bIns="65032" spcCol="0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948702" y="4366164"/>
            <a:ext cx="1840521" cy="3278231"/>
          </a:xfrm>
          <a:prstGeom prst="rect">
            <a:avLst/>
          </a:prstGeom>
          <a:noFill/>
          <a:ln>
            <a:noFill/>
          </a:ln>
          <a:extLst/>
        </p:spPr>
        <p:txBody>
          <a:bodyPr lIns="108373" tIns="108373" rIns="190577" bIns="108373"/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16400" dirty="0" smtClean="0">
                <a:latin typeface="Swis721 Hv BT" pitchFamily="34" charset="0"/>
                <a:sym typeface="Goudita Sans Light SF" pitchFamily="2" charset="0"/>
              </a:rPr>
              <a:t>5</a:t>
            </a:r>
            <a:endParaRPr lang="en-US" sz="51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13179" y="5732992"/>
            <a:ext cx="9549861" cy="1239330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6000" dirty="0">
                <a:solidFill>
                  <a:schemeClr val="bg1"/>
                </a:solidFill>
                <a:latin typeface="Swis721 Md BT" pitchFamily="34" charset="0"/>
                <a:sym typeface="Goudita Sans Light SF" pitchFamily="2" charset="0"/>
              </a:rPr>
              <a:t>Jørn </a:t>
            </a:r>
            <a:r>
              <a:rPr lang="en-US" sz="6000" dirty="0" smtClean="0">
                <a:solidFill>
                  <a:schemeClr val="bg1"/>
                </a:solidFill>
                <a:latin typeface="Swis721 Md BT" pitchFamily="34" charset="0"/>
                <a:sym typeface="Goudita Sans Light SF" pitchFamily="2" charset="0"/>
              </a:rPr>
              <a:t>Utzon </a:t>
            </a:r>
            <a:r>
              <a:rPr lang="en-US" sz="36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| Architect</a:t>
            </a:r>
            <a:endParaRPr lang="en-US" sz="28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3" t="20294" r="36207" b="31902"/>
          <a:stretch/>
        </p:blipFill>
        <p:spPr bwMode="auto">
          <a:xfrm>
            <a:off x="9166696" y="371329"/>
            <a:ext cx="3443537" cy="3467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72739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ic\Documents\My Dropbox\Sketchbook\Inspiring Sketches\Jorn Utzon\00x00339_lo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888" y="1566019"/>
            <a:ext cx="9145016" cy="658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>
            <a:spLocks/>
          </p:cNvSpPr>
          <p:nvPr/>
        </p:nvSpPr>
        <p:spPr bwMode="auto">
          <a:xfrm>
            <a:off x="0" y="9054851"/>
            <a:ext cx="2902000" cy="43142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Source: </a:t>
            </a:r>
            <a:r>
              <a:rPr lang="en-US" dirty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Jørn Utzon</a:t>
            </a:r>
            <a:endParaRPr lang="en-US" sz="1100" dirty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21886239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019" y="2460970"/>
            <a:ext cx="8601861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/>
          </p:cNvSpPr>
          <p:nvPr/>
        </p:nvSpPr>
        <p:spPr bwMode="auto">
          <a:xfrm>
            <a:off x="0" y="9054851"/>
            <a:ext cx="2902000" cy="43142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Source: </a:t>
            </a:r>
            <a:r>
              <a:rPr lang="en-US" dirty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Jørn Utzon</a:t>
            </a:r>
            <a:endParaRPr lang="en-US" sz="1100" dirty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365764068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ic\Documents\My Dropbox\Sketchbook\Inspiring Sketches\Jorn Utzon\large-opera-hous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1" r="11283"/>
          <a:stretch/>
        </p:blipFill>
        <p:spPr bwMode="auto">
          <a:xfrm>
            <a:off x="23812" y="-1"/>
            <a:ext cx="13738338" cy="975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3554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Nic\Documents\My Dropbox\Sketchbook\Inspiring Sketches\Jorn Utzon\5utzon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28" y="1926059"/>
            <a:ext cx="1201121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>
            <a:spLocks/>
          </p:cNvSpPr>
          <p:nvPr/>
        </p:nvSpPr>
        <p:spPr bwMode="auto">
          <a:xfrm>
            <a:off x="0" y="9054851"/>
            <a:ext cx="2902000" cy="43142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Source: </a:t>
            </a:r>
            <a:r>
              <a:rPr lang="en-US" dirty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Jørn Utzon</a:t>
            </a:r>
            <a:endParaRPr lang="en-US" sz="1100" dirty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23703554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Nic\Documents\My Dropbox\Sketchbook\Inspiring Sketches\Jorn Utzon\00x00368_lo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60" y="1205979"/>
            <a:ext cx="11507142" cy="7132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>
            <a:spLocks/>
          </p:cNvSpPr>
          <p:nvPr/>
        </p:nvSpPr>
        <p:spPr bwMode="auto">
          <a:xfrm>
            <a:off x="0" y="9054851"/>
            <a:ext cx="2902000" cy="43142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Source: </a:t>
            </a:r>
            <a:r>
              <a:rPr lang="en-US" dirty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Jørn Utzon</a:t>
            </a:r>
            <a:endParaRPr lang="en-US" sz="1100" dirty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23703554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Nic\Documents\My Dropbox\Sketchbook\Inspiring Sketches\Jorn Utzon\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7" y="1998068"/>
            <a:ext cx="7389932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Nic\Documents\My Dropbox\Sketchbook\Inspiring Sketches\Jorn Utzon\nla.int-ex6-s30-ite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024" y="1998067"/>
            <a:ext cx="5287474" cy="554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/>
          </p:cNvSpPr>
          <p:nvPr/>
        </p:nvSpPr>
        <p:spPr bwMode="auto">
          <a:xfrm>
            <a:off x="0" y="9054851"/>
            <a:ext cx="2902000" cy="43142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Source: </a:t>
            </a:r>
            <a:r>
              <a:rPr lang="en-US" dirty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Jørn Utzon</a:t>
            </a:r>
            <a:endParaRPr lang="en-US" sz="1100" dirty="0">
              <a:solidFill>
                <a:schemeClr val="bg1"/>
              </a:solidFill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166890783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 rot="11933943">
            <a:off x="4014649" y="4124100"/>
            <a:ext cx="884048" cy="123773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7" name="Rectangle 3"/>
          <p:cNvSpPr>
            <a:spLocks/>
          </p:cNvSpPr>
          <p:nvPr/>
        </p:nvSpPr>
        <p:spPr bwMode="auto">
          <a:xfrm>
            <a:off x="2974008" y="1638027"/>
            <a:ext cx="9433048" cy="2745994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CA" sz="7200" dirty="0">
                <a:latin typeface="Swis721 Th BT" pitchFamily="34" charset="0"/>
                <a:sym typeface="Goudita Sans SF"/>
              </a:rPr>
              <a:t>Minimal detail and appropriate refinement</a:t>
            </a: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60" y="4662363"/>
            <a:ext cx="3258862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22480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64951" y="4878387"/>
            <a:ext cx="1843405" cy="18440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64" tIns="65032" rIns="130064" bIns="65032" spcCol="0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948702" y="4366164"/>
            <a:ext cx="1840521" cy="3278231"/>
          </a:xfrm>
          <a:prstGeom prst="rect">
            <a:avLst/>
          </a:prstGeom>
          <a:noFill/>
          <a:ln>
            <a:noFill/>
          </a:ln>
          <a:extLst/>
        </p:spPr>
        <p:txBody>
          <a:bodyPr lIns="108373" tIns="108373" rIns="190577" bIns="108373"/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16400" dirty="0" smtClean="0">
                <a:latin typeface="Swis721 Hv BT" pitchFamily="34" charset="0"/>
                <a:sym typeface="Goudita Sans Light SF" pitchFamily="2" charset="0"/>
              </a:rPr>
              <a:t>6</a:t>
            </a:r>
            <a:endParaRPr lang="en-US" sz="51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34344" t="16779" b="40576"/>
          <a:stretch/>
        </p:blipFill>
        <p:spPr bwMode="auto">
          <a:xfrm>
            <a:off x="9238704" y="413891"/>
            <a:ext cx="3344711" cy="3406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713178" y="5732992"/>
            <a:ext cx="10291621" cy="1128530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5400" dirty="0" smtClean="0">
                <a:solidFill>
                  <a:schemeClr val="bg1"/>
                </a:solidFill>
                <a:latin typeface="Swis721 Md BT" pitchFamily="34" charset="0"/>
                <a:sym typeface="Goudita Sans Light SF" pitchFamily="2" charset="0"/>
              </a:rPr>
              <a:t>Leonardo da Vinci </a:t>
            </a:r>
            <a:r>
              <a:rPr lang="en-US" sz="36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| Scientist, Artist,...</a:t>
            </a:r>
            <a:endParaRPr lang="en-US" sz="28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99728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ic\Documents\My Dropbox\Sketchbook\Digital Book - Inspiring Sketches\background2 (Custom).jpg"/>
          <p:cNvPicPr>
            <a:picLocks noChangeAspect="1" noChangeArrowheads="1"/>
          </p:cNvPicPr>
          <p:nvPr/>
        </p:nvPicPr>
        <p:blipFill>
          <a:blip r:embed="rId3" cstate="print"/>
          <a:srcRect l="34029" t="19905" r="1314"/>
          <a:stretch>
            <a:fillRect/>
          </a:stretch>
        </p:blipFill>
        <p:spPr bwMode="auto">
          <a:xfrm>
            <a:off x="0" y="0"/>
            <a:ext cx="13004800" cy="9756776"/>
          </a:xfrm>
          <a:prstGeom prst="rect">
            <a:avLst/>
          </a:prstGeom>
          <a:noFill/>
        </p:spPr>
      </p:pic>
      <p:sp>
        <p:nvSpPr>
          <p:cNvPr id="4" name="Rectangle 13"/>
          <p:cNvSpPr>
            <a:spLocks/>
          </p:cNvSpPr>
          <p:nvPr/>
        </p:nvSpPr>
        <p:spPr bwMode="auto">
          <a:xfrm>
            <a:off x="0" y="0"/>
            <a:ext cx="13004800" cy="9756775"/>
          </a:xfrm>
          <a:prstGeom prst="rect">
            <a:avLst/>
          </a:prstGeom>
          <a:solidFill>
            <a:schemeClr val="tx1">
              <a:alpha val="74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55" tIns="65028" rIns="130055" bIns="65028"/>
          <a:lstStyle/>
          <a:p>
            <a:endParaRPr lang="en-US" sz="1600" dirty="0">
              <a:latin typeface="Swis721 Th BT" pitchFamily="34" charset="0"/>
            </a:endParaRPr>
          </a:p>
        </p:txBody>
      </p:sp>
      <p:sp>
        <p:nvSpPr>
          <p:cNvPr id="5" name="Rectangle 15"/>
          <p:cNvSpPr>
            <a:spLocks/>
          </p:cNvSpPr>
          <p:nvPr/>
        </p:nvSpPr>
        <p:spPr bwMode="auto">
          <a:xfrm>
            <a:off x="2902000" y="3366219"/>
            <a:ext cx="9289032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379" tIns="108379" rIns="190587" bIns="108379"/>
          <a:lstStyle/>
          <a:p>
            <a:pPr marL="80963" algn="r">
              <a:spcBef>
                <a:spcPts val="3000"/>
              </a:spcBef>
              <a:spcAft>
                <a:spcPts val="0"/>
              </a:spcAft>
            </a:pP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SKETCHING USER </a:t>
            </a:r>
            <a:b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</a:b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EXPERIENCES</a:t>
            </a:r>
          </a:p>
          <a:p>
            <a:pPr marL="80963" algn="r">
              <a:spcBef>
                <a:spcPts val="1200"/>
              </a:spcBef>
              <a:spcAft>
                <a:spcPts val="1800"/>
              </a:spcAft>
            </a:pP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STORIES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STRATEGIES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SURFACES</a:t>
            </a:r>
            <a:endParaRPr lang="en-US" sz="3600" spc="-300" dirty="0">
              <a:solidFill>
                <a:srgbClr val="FFFFFF"/>
              </a:solidFill>
              <a:latin typeface="Swis721 Hv BT" pitchFamily="34" charset="0"/>
              <a:sym typeface="Goudita Sans SF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" name="Ink 15"/>
              <p14:cNvContentPartPr/>
              <p14:nvPr/>
            </p14:nvContentPartPr>
            <p14:xfrm>
              <a:off x="7438504" y="4786848"/>
              <a:ext cx="1960200" cy="160524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05744" y="4750488"/>
                <a:ext cx="2029320" cy="167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25" name="Ink 1024"/>
              <p14:cNvContentPartPr/>
              <p14:nvPr/>
            </p14:nvContentPartPr>
            <p14:xfrm>
              <a:off x="7798544" y="6472008"/>
              <a:ext cx="1199520" cy="696600"/>
            </p14:xfrm>
          </p:contentPart>
        </mc:Choice>
        <mc:Fallback xmlns="">
          <p:pic>
            <p:nvPicPr>
              <p:cNvPr id="1025" name="Ink 102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759664" y="6439248"/>
                <a:ext cx="1270800" cy="766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625258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64951" y="4878387"/>
            <a:ext cx="1843405" cy="18440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64" tIns="65032" rIns="130064" bIns="65032" spcCol="0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948702" y="4366164"/>
            <a:ext cx="1840521" cy="3278231"/>
          </a:xfrm>
          <a:prstGeom prst="rect">
            <a:avLst/>
          </a:prstGeom>
          <a:noFill/>
          <a:ln>
            <a:noFill/>
          </a:ln>
          <a:extLst/>
        </p:spPr>
        <p:txBody>
          <a:bodyPr lIns="108373" tIns="108373" rIns="190577" bIns="108373"/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16400" dirty="0" smtClean="0">
                <a:latin typeface="Swis721 Hv BT" pitchFamily="34" charset="0"/>
                <a:sym typeface="Goudita Sans Light SF" pitchFamily="2" charset="0"/>
              </a:rPr>
              <a:t>6</a:t>
            </a:r>
            <a:endParaRPr lang="en-US" sz="51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34344" t="16779" b="40576"/>
          <a:stretch/>
        </p:blipFill>
        <p:spPr bwMode="auto">
          <a:xfrm>
            <a:off x="9238704" y="413891"/>
            <a:ext cx="3344711" cy="3406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713178" y="5732992"/>
            <a:ext cx="10291621" cy="1128530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5400" dirty="0" smtClean="0">
                <a:solidFill>
                  <a:schemeClr val="bg1"/>
                </a:solidFill>
                <a:latin typeface="Swis721 Md BT" pitchFamily="34" charset="0"/>
                <a:sym typeface="Goudita Sans Light SF" pitchFamily="2" charset="0"/>
              </a:rPr>
              <a:t>Leonardo da Vinci </a:t>
            </a:r>
            <a:r>
              <a:rPr lang="en-US" sz="36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| Scientist, Artist,</a:t>
            </a:r>
            <a:endParaRPr lang="en-US" sz="28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65029" y="6606579"/>
            <a:ext cx="9539770" cy="2125726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36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Architect, Writer, Sculptor, Musician</a:t>
            </a:r>
            <a:r>
              <a:rPr lang="en-US" sz="3600" dirty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, Engineer</a:t>
            </a:r>
            <a:r>
              <a:rPr lang="en-US" sz="36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, Mathematician, Inventor, </a:t>
            </a:r>
            <a:r>
              <a:rPr lang="en-US" sz="3600" dirty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Botanist, Anatomist</a:t>
            </a:r>
            <a:r>
              <a:rPr lang="en-US" sz="36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, Cartographer, … </a:t>
            </a:r>
            <a:endParaRPr lang="en-US" sz="28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1051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Nic\Documents\My Dropbox\Ebooks\05. Da Vinci Sketches\Leonardo\Sketches Construction\disassembl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" y="-1"/>
            <a:ext cx="13004925" cy="975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07698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Nic\Documents\My Dropbox\Sketchbook\Inspiring Sketches\Leonardo Da Vinci\bab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880" y="-954261"/>
            <a:ext cx="8702284" cy="1212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32734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Nic\Documents\My Dropbox\Ebooks\05. Da Vinci Sketches\Leonardo\Sketches Construction\Automobil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08712" cy="975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862440" y="8058933"/>
            <a:ext cx="57483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CA" sz="2000" dirty="0" smtClean="0">
                <a:solidFill>
                  <a:schemeClr val="bg1"/>
                </a:solidFill>
                <a:latin typeface="Swis721 Th BT" pitchFamily="34" charset="0"/>
              </a:rPr>
              <a:t>Source: British Library</a:t>
            </a:r>
          </a:p>
          <a:p>
            <a:pPr algn="r"/>
            <a:r>
              <a:rPr lang="en-CA" sz="2000" dirty="0">
                <a:solidFill>
                  <a:schemeClr val="bg1"/>
                </a:solidFill>
                <a:latin typeface="Swis721 Md BT" pitchFamily="34" charset="0"/>
              </a:rPr>
              <a:t>http://www.bl.uk/onlinegallery/ttp/ttpbooks.html</a:t>
            </a:r>
          </a:p>
        </p:txBody>
      </p:sp>
    </p:spTree>
    <p:extLst>
      <p:ext uri="{BB962C8B-B14F-4D97-AF65-F5344CB8AC3E}">
        <p14:creationId xmlns:p14="http://schemas.microsoft.com/office/powerpoint/2010/main" val="270642254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367" y="-9451"/>
            <a:ext cx="6216372" cy="9766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62440" cy="9758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3072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Nic\Documents\My Dropbox\Ebooks\05. Da Vinci Sketches\Leonardo\Sketches Construction\multiple-sketch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3004800" cy="975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84550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 rot="11933943">
            <a:off x="5318888" y="4084178"/>
            <a:ext cx="884048" cy="123773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7" name="Rectangle 3"/>
          <p:cNvSpPr>
            <a:spLocks/>
          </p:cNvSpPr>
          <p:nvPr/>
        </p:nvSpPr>
        <p:spPr bwMode="auto">
          <a:xfrm>
            <a:off x="4926319" y="3182281"/>
            <a:ext cx="5400600" cy="116181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CA" sz="7200" dirty="0" smtClean="0">
                <a:latin typeface="Swis721 Th BT" pitchFamily="34" charset="0"/>
                <a:sym typeface="Goudita Sans SF"/>
              </a:rPr>
              <a:t>Ambiguous</a:t>
            </a:r>
            <a:endParaRPr lang="en-CA" sz="7200" dirty="0">
              <a:latin typeface="Swis721 Th BT" pitchFamily="34" charset="0"/>
              <a:sym typeface="Goudita Sans SF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999" y="4622441"/>
            <a:ext cx="3258862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21470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Nic\Documents\My Dropbox\Sketchbook\Inspiring Sketches\Mariano di Jacobi detto Taccola\From Cornell Library\00029-s.gi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88656"/>
            <a:ext cx="3262040" cy="441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Nic\Documents\My Dropbox\Sketchbook\Inspiring Sketches\Mariano di Jacobi detto Taccola\From Cornell Library\00125-s.gi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701" y="2688657"/>
            <a:ext cx="3309723" cy="440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Nic\Documents\My Dropbox\Sketchbook\Inspiring Sketches\Mariano di Jacobi detto Taccola\From Cornell Library\00148-s.gi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440" y="-122847"/>
            <a:ext cx="7416824" cy="9910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9712" y="8438041"/>
            <a:ext cx="36363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 smtClean="0">
                <a:solidFill>
                  <a:schemeClr val="bg1"/>
                </a:solidFill>
                <a:latin typeface="Swis721 Th BT" pitchFamily="34" charset="0"/>
              </a:rPr>
              <a:t>Source: Kinematic models </a:t>
            </a:r>
            <a:br>
              <a:rPr lang="en-CA" dirty="0" smtClean="0">
                <a:solidFill>
                  <a:schemeClr val="bg1"/>
                </a:solidFill>
                <a:latin typeface="Swis721 Th BT" pitchFamily="34" charset="0"/>
              </a:rPr>
            </a:br>
            <a:r>
              <a:rPr lang="en-CA" dirty="0" smtClean="0">
                <a:solidFill>
                  <a:schemeClr val="bg1"/>
                </a:solidFill>
                <a:latin typeface="Swis721 Th BT" pitchFamily="34" charset="0"/>
              </a:rPr>
              <a:t>for design digital library</a:t>
            </a:r>
          </a:p>
          <a:p>
            <a:r>
              <a:rPr lang="en-CA" dirty="0" smtClean="0">
                <a:solidFill>
                  <a:schemeClr val="bg1"/>
                </a:solidFill>
                <a:latin typeface="Swis721 Md BT" pitchFamily="34" charset="0"/>
              </a:rPr>
              <a:t>http</a:t>
            </a:r>
            <a:r>
              <a:rPr lang="en-CA" dirty="0">
                <a:solidFill>
                  <a:schemeClr val="bg1"/>
                </a:solidFill>
                <a:latin typeface="Swis721 Md BT" pitchFamily="34" charset="0"/>
              </a:rPr>
              <a:t>://kmoddl.library.cornell.edu/</a:t>
            </a:r>
          </a:p>
        </p:txBody>
      </p:sp>
      <p:sp>
        <p:nvSpPr>
          <p:cNvPr id="6" name="Rectangle 5"/>
          <p:cNvSpPr/>
          <p:nvPr/>
        </p:nvSpPr>
        <p:spPr>
          <a:xfrm>
            <a:off x="294119" y="629915"/>
            <a:ext cx="8368522" cy="1239330"/>
          </a:xfrm>
          <a:prstGeom prst="rect">
            <a:avLst/>
          </a:prstGeom>
          <a:solidFill>
            <a:schemeClr val="tx1"/>
          </a:solidFill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6000" dirty="0" smtClean="0">
                <a:solidFill>
                  <a:schemeClr val="bg1"/>
                </a:solidFill>
                <a:latin typeface="Swis721 Md BT" pitchFamily="34" charset="0"/>
                <a:sym typeface="Goudita Sans Light SF" pitchFamily="2" charset="0"/>
              </a:rPr>
              <a:t>Mariano Taccola </a:t>
            </a:r>
            <a:r>
              <a:rPr lang="en-US" sz="36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| Scientist</a:t>
            </a:r>
            <a:endParaRPr lang="en-US" sz="28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1829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64951" y="4878387"/>
            <a:ext cx="1843405" cy="18440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64" tIns="65032" rIns="130064" bIns="65032" spcCol="0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948702" y="4366164"/>
            <a:ext cx="1840521" cy="3278231"/>
          </a:xfrm>
          <a:prstGeom prst="rect">
            <a:avLst/>
          </a:prstGeom>
          <a:noFill/>
          <a:ln>
            <a:noFill/>
          </a:ln>
          <a:extLst/>
        </p:spPr>
        <p:txBody>
          <a:bodyPr lIns="108373" tIns="108373" rIns="190577" bIns="108373"/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16400" dirty="0" smtClean="0">
                <a:latin typeface="Swis721 Hv BT" pitchFamily="34" charset="0"/>
                <a:sym typeface="Goudita Sans Light SF" pitchFamily="2" charset="0"/>
              </a:rPr>
              <a:t>7</a:t>
            </a:r>
            <a:endParaRPr lang="en-US" sz="51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20" t="8581" b="46283"/>
          <a:stretch/>
        </p:blipFill>
        <p:spPr bwMode="auto">
          <a:xfrm flipH="1">
            <a:off x="9382720" y="341882"/>
            <a:ext cx="3266703" cy="3323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713178" y="5732992"/>
            <a:ext cx="10291621" cy="1128530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5400" dirty="0" smtClean="0">
                <a:solidFill>
                  <a:schemeClr val="bg1"/>
                </a:solidFill>
                <a:latin typeface="Swis721 Md BT" pitchFamily="34" charset="0"/>
                <a:sym typeface="Goudita Sans Light SF" pitchFamily="2" charset="0"/>
              </a:rPr>
              <a:t>Alexander G. Bell </a:t>
            </a:r>
            <a:r>
              <a:rPr lang="en-US" sz="36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| Engineer, Inventor</a:t>
            </a:r>
            <a:endParaRPr lang="en-US" sz="28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2802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588" y="1588"/>
            <a:ext cx="7667625" cy="975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01348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553"/>
          <a:stretch/>
        </p:blipFill>
        <p:spPr bwMode="auto">
          <a:xfrm>
            <a:off x="9172695" y="5325727"/>
            <a:ext cx="3832105" cy="2432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C:\Users\Nic\Documents\My Dropbox\Papers\Interact 2011\finger lift of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428" y="5325726"/>
            <a:ext cx="1601268" cy="242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168" y="5325726"/>
            <a:ext cx="3151260" cy="2432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81803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541" y="5454451"/>
            <a:ext cx="9736547" cy="4030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96" y="197868"/>
            <a:ext cx="8387636" cy="50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9200560" y="327126"/>
            <a:ext cx="35103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CA" sz="1600" dirty="0" smtClean="0">
                <a:solidFill>
                  <a:schemeClr val="bg1"/>
                </a:solidFill>
                <a:latin typeface="Swis721 Th BT" pitchFamily="34" charset="0"/>
              </a:rPr>
              <a:t>Source: The Library of Congress</a:t>
            </a:r>
          </a:p>
          <a:p>
            <a:pPr algn="r"/>
            <a:r>
              <a:rPr lang="en-CA" sz="1600" dirty="0">
                <a:solidFill>
                  <a:schemeClr val="bg1"/>
                </a:solidFill>
                <a:latin typeface="Swis721 Md BT" pitchFamily="34" charset="0"/>
              </a:rPr>
              <a:t>http://memory.loc.gov/ammem/bellhtml/bellhome.html/</a:t>
            </a:r>
          </a:p>
        </p:txBody>
      </p:sp>
    </p:spTree>
    <p:extLst>
      <p:ext uri="{BB962C8B-B14F-4D97-AF65-F5344CB8AC3E}">
        <p14:creationId xmlns:p14="http://schemas.microsoft.com/office/powerpoint/2010/main" val="9901348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072" y="270644"/>
            <a:ext cx="6048672" cy="928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9958784" y="327126"/>
            <a:ext cx="27521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CA" sz="1600" dirty="0" smtClean="0">
                <a:solidFill>
                  <a:schemeClr val="bg1"/>
                </a:solidFill>
                <a:latin typeface="Swis721 Th BT" pitchFamily="34" charset="0"/>
              </a:rPr>
              <a:t>Source: The Library </a:t>
            </a:r>
            <a:br>
              <a:rPr lang="en-CA" sz="1600" dirty="0" smtClean="0">
                <a:solidFill>
                  <a:schemeClr val="bg1"/>
                </a:solidFill>
                <a:latin typeface="Swis721 Th BT" pitchFamily="34" charset="0"/>
              </a:rPr>
            </a:br>
            <a:r>
              <a:rPr lang="en-CA" sz="1600" dirty="0" smtClean="0">
                <a:solidFill>
                  <a:schemeClr val="bg1"/>
                </a:solidFill>
                <a:latin typeface="Swis721 Th BT" pitchFamily="34" charset="0"/>
              </a:rPr>
              <a:t>of Congress</a:t>
            </a:r>
          </a:p>
          <a:p>
            <a:pPr algn="r"/>
            <a:r>
              <a:rPr lang="en-CA" sz="1600" dirty="0">
                <a:solidFill>
                  <a:schemeClr val="bg1"/>
                </a:solidFill>
                <a:latin typeface="Swis721 Md BT" pitchFamily="34" charset="0"/>
              </a:rPr>
              <a:t>http://memory.loc.gov/ammem/bellhtml/bellhome.html/</a:t>
            </a:r>
          </a:p>
        </p:txBody>
      </p:sp>
    </p:spTree>
    <p:extLst>
      <p:ext uri="{BB962C8B-B14F-4D97-AF65-F5344CB8AC3E}">
        <p14:creationId xmlns:p14="http://schemas.microsoft.com/office/powerpoint/2010/main" val="6953283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58" b="31310"/>
          <a:stretch/>
        </p:blipFill>
        <p:spPr bwMode="auto">
          <a:xfrm>
            <a:off x="0" y="1566019"/>
            <a:ext cx="13014380" cy="72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9958784" y="327126"/>
            <a:ext cx="27521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CA" sz="1600" dirty="0" smtClean="0">
                <a:solidFill>
                  <a:schemeClr val="bg1"/>
                </a:solidFill>
                <a:latin typeface="Swis721 Th BT" pitchFamily="34" charset="0"/>
              </a:rPr>
              <a:t>Source: The Library </a:t>
            </a:r>
            <a:br>
              <a:rPr lang="en-CA" sz="1600" dirty="0" smtClean="0">
                <a:solidFill>
                  <a:schemeClr val="bg1"/>
                </a:solidFill>
                <a:latin typeface="Swis721 Th BT" pitchFamily="34" charset="0"/>
              </a:rPr>
            </a:br>
            <a:r>
              <a:rPr lang="en-CA" sz="1600" dirty="0" smtClean="0">
                <a:solidFill>
                  <a:schemeClr val="bg1"/>
                </a:solidFill>
                <a:latin typeface="Swis721 Th BT" pitchFamily="34" charset="0"/>
              </a:rPr>
              <a:t>of Congress</a:t>
            </a:r>
          </a:p>
          <a:p>
            <a:pPr algn="r"/>
            <a:r>
              <a:rPr lang="en-CA" sz="1600" dirty="0">
                <a:solidFill>
                  <a:schemeClr val="bg1"/>
                </a:solidFill>
                <a:latin typeface="Swis721 Md BT" pitchFamily="34" charset="0"/>
              </a:rPr>
              <a:t>http://memory.loc.gov/ammem/bellhtml/bellhome.html/</a:t>
            </a:r>
          </a:p>
        </p:txBody>
      </p:sp>
    </p:spTree>
    <p:extLst>
      <p:ext uri="{BB962C8B-B14F-4D97-AF65-F5344CB8AC3E}">
        <p14:creationId xmlns:p14="http://schemas.microsoft.com/office/powerpoint/2010/main" val="691077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 rot="11933943">
            <a:off x="4878745" y="4412132"/>
            <a:ext cx="884048" cy="123773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7" name="Rectangle 3"/>
          <p:cNvSpPr>
            <a:spLocks/>
          </p:cNvSpPr>
          <p:nvPr/>
        </p:nvSpPr>
        <p:spPr bwMode="auto">
          <a:xfrm>
            <a:off x="4486175" y="3150195"/>
            <a:ext cx="7120697" cy="152185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CA" sz="7200" dirty="0" smtClean="0">
                <a:latin typeface="Swis721 Th BT" pitchFamily="34" charset="0"/>
                <a:sym typeface="Goudita Sans SF"/>
              </a:rPr>
              <a:t>Quick to make</a:t>
            </a:r>
            <a:endParaRPr lang="en-CA" sz="7200" dirty="0">
              <a:latin typeface="Swis721 Th BT" pitchFamily="34" charset="0"/>
              <a:sym typeface="Goudita Sans SF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856" y="4950395"/>
            <a:ext cx="3258862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38791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64951" y="4878387"/>
            <a:ext cx="1843405" cy="18440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64" tIns="65032" rIns="130064" bIns="65032" spcCol="0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948702" y="4366164"/>
            <a:ext cx="1840521" cy="3278231"/>
          </a:xfrm>
          <a:prstGeom prst="rect">
            <a:avLst/>
          </a:prstGeom>
          <a:noFill/>
          <a:ln>
            <a:noFill/>
          </a:ln>
          <a:extLst/>
        </p:spPr>
        <p:txBody>
          <a:bodyPr lIns="108373" tIns="108373" rIns="190577" bIns="108373"/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16400" dirty="0" smtClean="0">
                <a:latin typeface="Swis721 Hv BT" pitchFamily="34" charset="0"/>
                <a:sym typeface="Goudita Sans Light SF" pitchFamily="2" charset="0"/>
              </a:rPr>
              <a:t>8</a:t>
            </a:r>
            <a:endParaRPr lang="en-US" sz="51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13178" y="5732992"/>
            <a:ext cx="10291621" cy="1239330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6000" dirty="0" smtClean="0">
                <a:solidFill>
                  <a:schemeClr val="bg1"/>
                </a:solidFill>
                <a:latin typeface="Swis721 Md BT" pitchFamily="34" charset="0"/>
                <a:sym typeface="Goudita Sans Light SF" pitchFamily="2" charset="0"/>
              </a:rPr>
              <a:t>Thomas Alva Edison </a:t>
            </a:r>
            <a:r>
              <a:rPr lang="en-US" sz="36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| Inventor</a:t>
            </a:r>
            <a:endParaRPr lang="en-US" sz="28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10" r="23005" b="8491"/>
          <a:stretch/>
        </p:blipFill>
        <p:spPr bwMode="auto">
          <a:xfrm>
            <a:off x="8806656" y="378557"/>
            <a:ext cx="3740032" cy="3952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16242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Nic\Documents\My Dropbox\Sketchbook\Inspiring Sketches\Edison\Notebook cover Ediso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6" t="19429" r="24399" b="17067"/>
          <a:stretch/>
        </p:blipFill>
        <p:spPr bwMode="auto">
          <a:xfrm rot="21384594">
            <a:off x="455956" y="480973"/>
            <a:ext cx="4665509" cy="711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1348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Nic\Documents\My Dropbox\Sketchbook\Inspiring Sketches\Edison\du01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168" y="2286099"/>
            <a:ext cx="7949845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Nic\Documents\My Dropbox\Sketchbook\Inspiring Sketches\Edison\Notebook cover Ediso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6" t="19429" r="24399" b="17067"/>
          <a:stretch/>
        </p:blipFill>
        <p:spPr bwMode="auto">
          <a:xfrm rot="21384594">
            <a:off x="455956" y="480973"/>
            <a:ext cx="4665509" cy="711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9100437"/>
            <a:ext cx="4342160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CA" sz="1400" dirty="0" smtClean="0">
                <a:solidFill>
                  <a:schemeClr val="bg1"/>
                </a:solidFill>
                <a:latin typeface="Swis721 Th BT" pitchFamily="34" charset="0"/>
              </a:rPr>
              <a:t>Source: The Thomas Edison Papers, Rutgers University</a:t>
            </a:r>
          </a:p>
          <a:p>
            <a:r>
              <a:rPr lang="en-CA" sz="1400" dirty="0" smtClean="0">
                <a:solidFill>
                  <a:schemeClr val="bg1"/>
                </a:solidFill>
                <a:latin typeface="Swis721 Md BT" pitchFamily="34" charset="0"/>
              </a:rPr>
              <a:t>http</a:t>
            </a:r>
            <a:r>
              <a:rPr lang="en-CA" sz="1400" dirty="0">
                <a:solidFill>
                  <a:schemeClr val="bg1"/>
                </a:solidFill>
                <a:latin typeface="Swis721 Md BT" pitchFamily="34" charset="0"/>
              </a:rPr>
              <a:t>://edison.rutgers.edu/</a:t>
            </a:r>
          </a:p>
        </p:txBody>
      </p:sp>
    </p:spTree>
    <p:extLst>
      <p:ext uri="{BB962C8B-B14F-4D97-AF65-F5344CB8AC3E}">
        <p14:creationId xmlns:p14="http://schemas.microsoft.com/office/powerpoint/2010/main" val="40245735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Nic\Documents\My Dropbox\Sketchbook\Inspiring Sketches\Edison\du019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3004800" cy="979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9100437"/>
            <a:ext cx="4342160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CA" sz="1400" dirty="0" smtClean="0">
                <a:solidFill>
                  <a:schemeClr val="bg1"/>
                </a:solidFill>
                <a:latin typeface="Swis721 Th BT" pitchFamily="34" charset="0"/>
              </a:rPr>
              <a:t>Source: The Thomas Edison Papers, Rutgers University</a:t>
            </a:r>
          </a:p>
          <a:p>
            <a:r>
              <a:rPr lang="en-CA" sz="1400" dirty="0" smtClean="0">
                <a:solidFill>
                  <a:schemeClr val="bg1"/>
                </a:solidFill>
                <a:latin typeface="Swis721 Md BT" pitchFamily="34" charset="0"/>
              </a:rPr>
              <a:t>http</a:t>
            </a:r>
            <a:r>
              <a:rPr lang="en-CA" sz="1400" dirty="0">
                <a:solidFill>
                  <a:schemeClr val="bg1"/>
                </a:solidFill>
                <a:latin typeface="Swis721 Md BT" pitchFamily="34" charset="0"/>
              </a:rPr>
              <a:t>://edison.rutgers.edu/</a:t>
            </a:r>
          </a:p>
        </p:txBody>
      </p:sp>
    </p:spTree>
    <p:extLst>
      <p:ext uri="{BB962C8B-B14F-4D97-AF65-F5344CB8AC3E}">
        <p14:creationId xmlns:p14="http://schemas.microsoft.com/office/powerpoint/2010/main" val="8373204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:\Users\Nic\Documents\My Dropbox\Sketchbook\Inspiring Sketches\Edison\du02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6" y="-4493"/>
            <a:ext cx="12987744" cy="9761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9100437"/>
            <a:ext cx="4342160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CA" sz="1400" dirty="0" smtClean="0">
                <a:solidFill>
                  <a:schemeClr val="bg1"/>
                </a:solidFill>
                <a:latin typeface="Swis721 Th BT" pitchFamily="34" charset="0"/>
              </a:rPr>
              <a:t>Source: The Thomas Edison Papers, Rutgers University</a:t>
            </a:r>
          </a:p>
          <a:p>
            <a:r>
              <a:rPr lang="en-CA" sz="1400" dirty="0" smtClean="0">
                <a:solidFill>
                  <a:schemeClr val="bg1"/>
                </a:solidFill>
                <a:latin typeface="Swis721 Md BT" pitchFamily="34" charset="0"/>
              </a:rPr>
              <a:t>http</a:t>
            </a:r>
            <a:r>
              <a:rPr lang="en-CA" sz="1400" dirty="0">
                <a:solidFill>
                  <a:schemeClr val="bg1"/>
                </a:solidFill>
                <a:latin typeface="Swis721 Md BT" pitchFamily="34" charset="0"/>
              </a:rPr>
              <a:t>://edison.rutgers.edu/</a:t>
            </a:r>
          </a:p>
        </p:txBody>
      </p:sp>
    </p:spTree>
    <p:extLst>
      <p:ext uri="{BB962C8B-B14F-4D97-AF65-F5344CB8AC3E}">
        <p14:creationId xmlns:p14="http://schemas.microsoft.com/office/powerpoint/2010/main" val="13063894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Nic\Documents\My Dropbox\Sketchbook\Inspiring Sketches\Edison\du014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9" r="1462"/>
          <a:stretch/>
        </p:blipFill>
        <p:spPr bwMode="auto">
          <a:xfrm>
            <a:off x="0" y="-1"/>
            <a:ext cx="6784848" cy="975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Nic\Documents\My Dropbox\Sketchbook\Inspiring Sketches\Edison\du015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1407"/>
          <a:stretch/>
        </p:blipFill>
        <p:spPr bwMode="auto">
          <a:xfrm>
            <a:off x="6676666" y="-2"/>
            <a:ext cx="6328134" cy="975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9100437"/>
            <a:ext cx="4342160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CA" sz="1400" dirty="0" smtClean="0">
                <a:solidFill>
                  <a:schemeClr val="bg1"/>
                </a:solidFill>
                <a:latin typeface="Swis721 Th BT" pitchFamily="34" charset="0"/>
              </a:rPr>
              <a:t>Source: The Thomas Edison Papers, Rutgers University</a:t>
            </a:r>
          </a:p>
          <a:p>
            <a:r>
              <a:rPr lang="en-CA" sz="1400" dirty="0" smtClean="0">
                <a:solidFill>
                  <a:schemeClr val="bg1"/>
                </a:solidFill>
                <a:latin typeface="Swis721 Md BT" pitchFamily="34" charset="0"/>
              </a:rPr>
              <a:t>http</a:t>
            </a:r>
            <a:r>
              <a:rPr lang="en-CA" sz="1400" dirty="0">
                <a:solidFill>
                  <a:schemeClr val="bg1"/>
                </a:solidFill>
                <a:latin typeface="Swis721 Md BT" pitchFamily="34" charset="0"/>
              </a:rPr>
              <a:t>://edison.rutgers.edu/</a:t>
            </a:r>
          </a:p>
        </p:txBody>
      </p:sp>
    </p:spTree>
    <p:extLst>
      <p:ext uri="{BB962C8B-B14F-4D97-AF65-F5344CB8AC3E}">
        <p14:creationId xmlns:p14="http://schemas.microsoft.com/office/powerpoint/2010/main" val="42669524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Ink 9"/>
              <p14:cNvContentPartPr/>
              <p14:nvPr/>
            </p14:nvContentPartPr>
            <p14:xfrm>
              <a:off x="1752032" y="4628407"/>
              <a:ext cx="1999800" cy="227448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28992" y="4605367"/>
                <a:ext cx="2064240" cy="233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Ink 11"/>
              <p14:cNvContentPartPr/>
              <p14:nvPr/>
            </p14:nvContentPartPr>
            <p14:xfrm>
              <a:off x="1749872" y="4628407"/>
              <a:ext cx="61200" cy="94320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07392" y="4612927"/>
                <a:ext cx="135000" cy="100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Ink 12"/>
              <p14:cNvContentPartPr/>
              <p14:nvPr/>
            </p14:nvContentPartPr>
            <p14:xfrm>
              <a:off x="1762472" y="5325727"/>
              <a:ext cx="1080" cy="3276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751312" y="5318527"/>
                <a:ext cx="24120" cy="5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6" name="Ink 15"/>
              <p14:cNvContentPartPr/>
              <p14:nvPr/>
            </p14:nvContentPartPr>
            <p14:xfrm>
              <a:off x="1762112" y="4742167"/>
              <a:ext cx="595440" cy="67716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727552" y="4707607"/>
                <a:ext cx="641880" cy="72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3" name="Ink 22"/>
              <p14:cNvContentPartPr/>
              <p14:nvPr/>
            </p14:nvContentPartPr>
            <p14:xfrm>
              <a:off x="7523340" y="2322247"/>
              <a:ext cx="2028960" cy="1995480"/>
            </p14:xfrm>
          </p:contentPart>
        </mc:Choice>
        <mc:Fallback xmlns="">
          <p:pic>
            <p:nvPicPr>
              <p:cNvPr id="23" name="Ink 22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480500" y="2284807"/>
                <a:ext cx="2090520" cy="205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5" name="Ink 24"/>
              <p14:cNvContentPartPr/>
              <p14:nvPr/>
            </p14:nvContentPartPr>
            <p14:xfrm>
              <a:off x="8936340" y="3721567"/>
              <a:ext cx="576720" cy="582120"/>
            </p14:xfrm>
          </p:contentPart>
        </mc:Choice>
        <mc:Fallback xmlns="">
          <p:pic>
            <p:nvPicPr>
              <p:cNvPr id="25" name="Ink 24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918340" y="3703567"/>
                <a:ext cx="635040" cy="63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6" name="Ink 25"/>
              <p14:cNvContentPartPr/>
              <p14:nvPr/>
            </p14:nvContentPartPr>
            <p14:xfrm>
              <a:off x="9281220" y="3291727"/>
              <a:ext cx="295920" cy="1011240"/>
            </p14:xfrm>
          </p:contentPart>
        </mc:Choice>
        <mc:Fallback xmlns="">
          <p:pic>
            <p:nvPicPr>
              <p:cNvPr id="26" name="Ink 25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9264660" y="3275167"/>
                <a:ext cx="351000" cy="1066320"/>
              </a:xfrm>
              <a:prstGeom prst="rect">
                <a:avLst/>
              </a:prstGeom>
            </p:spPr>
          </p:pic>
        </mc:Fallback>
      </mc:AlternateContent>
      <p:pic>
        <p:nvPicPr>
          <p:cNvPr id="20" name="Picture 19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63"/>
          <a:stretch/>
        </p:blipFill>
        <p:spPr bwMode="auto">
          <a:xfrm>
            <a:off x="0" y="1564440"/>
            <a:ext cx="2145945" cy="25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415" y="1564440"/>
            <a:ext cx="2159041" cy="25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6" t="1463" r="9883" b="38278"/>
          <a:stretch/>
        </p:blipFill>
        <p:spPr bwMode="auto">
          <a:xfrm>
            <a:off x="1493066" y="1564440"/>
            <a:ext cx="1888481" cy="25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62"/>
          <a:stretch/>
        </p:blipFill>
        <p:spPr bwMode="auto">
          <a:xfrm>
            <a:off x="2800854" y="1564440"/>
            <a:ext cx="2073009" cy="25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553"/>
          <a:stretch/>
        </p:blipFill>
        <p:spPr bwMode="auto">
          <a:xfrm>
            <a:off x="9172695" y="5325727"/>
            <a:ext cx="3832105" cy="2432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C:\Users\Nic\Documents\My Dropbox\Papers\Interact 2011\finger lift off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428" y="5325726"/>
            <a:ext cx="1601268" cy="242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168" y="5325726"/>
            <a:ext cx="3151260" cy="2432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045603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71"/>
          <a:stretch/>
        </p:blipFill>
        <p:spPr bwMode="auto">
          <a:xfrm>
            <a:off x="2541960" y="0"/>
            <a:ext cx="8264226" cy="8910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9100437"/>
            <a:ext cx="4342160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CA" sz="1400" dirty="0" smtClean="0">
                <a:solidFill>
                  <a:schemeClr val="bg1"/>
                </a:solidFill>
                <a:latin typeface="Swis721 Th BT" pitchFamily="34" charset="0"/>
              </a:rPr>
              <a:t>Source: The Thomas Edison Papers, Rutgers University</a:t>
            </a:r>
          </a:p>
          <a:p>
            <a:r>
              <a:rPr lang="en-CA" sz="1400" dirty="0" smtClean="0">
                <a:solidFill>
                  <a:schemeClr val="bg1"/>
                </a:solidFill>
                <a:latin typeface="Swis721 Md BT" pitchFamily="34" charset="0"/>
              </a:rPr>
              <a:t>http</a:t>
            </a:r>
            <a:r>
              <a:rPr lang="en-CA" sz="1400" dirty="0">
                <a:solidFill>
                  <a:schemeClr val="bg1"/>
                </a:solidFill>
                <a:latin typeface="Swis721 Md BT" pitchFamily="34" charset="0"/>
              </a:rPr>
              <a:t>://edison.rutgers.edu/</a:t>
            </a:r>
          </a:p>
        </p:txBody>
      </p:sp>
    </p:spTree>
    <p:extLst>
      <p:ext uri="{BB962C8B-B14F-4D97-AF65-F5344CB8AC3E}">
        <p14:creationId xmlns:p14="http://schemas.microsoft.com/office/powerpoint/2010/main" val="41182495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976" y="260074"/>
            <a:ext cx="7992888" cy="8681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9100437"/>
            <a:ext cx="4342160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CA" sz="1400" dirty="0" smtClean="0">
                <a:solidFill>
                  <a:schemeClr val="bg1"/>
                </a:solidFill>
                <a:latin typeface="Swis721 Th BT" pitchFamily="34" charset="0"/>
              </a:rPr>
              <a:t>Source: The Thomas Edison Papers, Rutgers University</a:t>
            </a:r>
          </a:p>
          <a:p>
            <a:r>
              <a:rPr lang="en-CA" sz="1400" dirty="0" smtClean="0">
                <a:solidFill>
                  <a:schemeClr val="bg1"/>
                </a:solidFill>
                <a:latin typeface="Swis721 Md BT" pitchFamily="34" charset="0"/>
              </a:rPr>
              <a:t>http</a:t>
            </a:r>
            <a:r>
              <a:rPr lang="en-CA" sz="1400" dirty="0">
                <a:solidFill>
                  <a:schemeClr val="bg1"/>
                </a:solidFill>
                <a:latin typeface="Swis721 Md BT" pitchFamily="34" charset="0"/>
              </a:rPr>
              <a:t>://edison.rutgers.edu/</a:t>
            </a:r>
          </a:p>
        </p:txBody>
      </p:sp>
    </p:spTree>
    <p:extLst>
      <p:ext uri="{BB962C8B-B14F-4D97-AF65-F5344CB8AC3E}">
        <p14:creationId xmlns:p14="http://schemas.microsoft.com/office/powerpoint/2010/main" val="41182495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976" y="260074"/>
            <a:ext cx="7992888" cy="8681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9100437"/>
            <a:ext cx="4342160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CA" sz="1400" dirty="0" smtClean="0">
                <a:solidFill>
                  <a:schemeClr val="bg1"/>
                </a:solidFill>
                <a:latin typeface="Swis721 Th BT" pitchFamily="34" charset="0"/>
              </a:rPr>
              <a:t>Source: The Thomas Edison Papers, Rutgers University</a:t>
            </a:r>
          </a:p>
          <a:p>
            <a:r>
              <a:rPr lang="en-CA" sz="1400" dirty="0" smtClean="0">
                <a:solidFill>
                  <a:schemeClr val="bg1"/>
                </a:solidFill>
                <a:latin typeface="Swis721 Md BT" pitchFamily="34" charset="0"/>
              </a:rPr>
              <a:t>http</a:t>
            </a:r>
            <a:r>
              <a:rPr lang="en-CA" sz="1400" dirty="0">
                <a:solidFill>
                  <a:schemeClr val="bg1"/>
                </a:solidFill>
                <a:latin typeface="Swis721 Md BT" pitchFamily="34" charset="0"/>
              </a:rPr>
              <a:t>://edison.rutgers.edu/</a:t>
            </a:r>
          </a:p>
        </p:txBody>
      </p:sp>
      <p:pic>
        <p:nvPicPr>
          <p:cNvPr id="15362" name="Picture 2" descr="http://www.goldminemag.com/wp-content/uploads/2010/06/Edison_phonograph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2" t="3927" r="7348"/>
          <a:stretch/>
        </p:blipFill>
        <p:spPr bwMode="auto">
          <a:xfrm>
            <a:off x="4198144" y="387122"/>
            <a:ext cx="5216323" cy="341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5542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9100437"/>
            <a:ext cx="4342160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CA" sz="1400" dirty="0" smtClean="0">
                <a:solidFill>
                  <a:schemeClr val="bg1"/>
                </a:solidFill>
                <a:latin typeface="Swis721 Th BT" pitchFamily="34" charset="0"/>
              </a:rPr>
              <a:t>Source: The Thomas Edison Papers, Rutgers University</a:t>
            </a:r>
          </a:p>
          <a:p>
            <a:r>
              <a:rPr lang="en-CA" sz="1400" dirty="0" smtClean="0">
                <a:solidFill>
                  <a:schemeClr val="bg1"/>
                </a:solidFill>
                <a:latin typeface="Swis721 Md BT" pitchFamily="34" charset="0"/>
              </a:rPr>
              <a:t>http</a:t>
            </a:r>
            <a:r>
              <a:rPr lang="en-CA" sz="1400" dirty="0">
                <a:solidFill>
                  <a:schemeClr val="bg1"/>
                </a:solidFill>
                <a:latin typeface="Swis721 Md BT" pitchFamily="34" charset="0"/>
              </a:rPr>
              <a:t>://edison.rutgers.edu/</a:t>
            </a:r>
          </a:p>
        </p:txBody>
      </p:sp>
      <p:pic>
        <p:nvPicPr>
          <p:cNvPr id="102402" name="Picture 2" descr="C:\Users\Nic\Desktop\Screen Shot 2012-08-02 at 4.04.46 P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891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732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192" y="125859"/>
            <a:ext cx="4961144" cy="8710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352" y="125859"/>
            <a:ext cx="6104943" cy="8723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9100437"/>
            <a:ext cx="4342160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CA" sz="1400" dirty="0" smtClean="0">
                <a:solidFill>
                  <a:schemeClr val="bg1"/>
                </a:solidFill>
                <a:latin typeface="Swis721 Th BT" pitchFamily="34" charset="0"/>
              </a:rPr>
              <a:t>Source: The Thomas Edison Papers, Rutgers University</a:t>
            </a:r>
          </a:p>
          <a:p>
            <a:r>
              <a:rPr lang="en-CA" sz="1400" dirty="0" smtClean="0">
                <a:solidFill>
                  <a:schemeClr val="bg1"/>
                </a:solidFill>
                <a:latin typeface="Swis721 Md BT" pitchFamily="34" charset="0"/>
              </a:rPr>
              <a:t>http</a:t>
            </a:r>
            <a:r>
              <a:rPr lang="en-CA" sz="1400" dirty="0">
                <a:solidFill>
                  <a:schemeClr val="bg1"/>
                </a:solidFill>
                <a:latin typeface="Swis721 Md BT" pitchFamily="34" charset="0"/>
              </a:rPr>
              <a:t>://edison.rutgers.edu/</a:t>
            </a:r>
          </a:p>
        </p:txBody>
      </p:sp>
    </p:spTree>
    <p:extLst>
      <p:ext uri="{BB962C8B-B14F-4D97-AF65-F5344CB8AC3E}">
        <p14:creationId xmlns:p14="http://schemas.microsoft.com/office/powerpoint/2010/main" val="260941714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 rot="11933943">
            <a:off x="4526801" y="4732250"/>
            <a:ext cx="884048" cy="123773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7" name="Rectangle 3"/>
          <p:cNvSpPr>
            <a:spLocks/>
          </p:cNvSpPr>
          <p:nvPr/>
        </p:nvSpPr>
        <p:spPr bwMode="auto">
          <a:xfrm>
            <a:off x="4134231" y="1422003"/>
            <a:ext cx="7912785" cy="357016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CA" sz="7200" dirty="0">
                <a:latin typeface="Swis721 Th BT" pitchFamily="34" charset="0"/>
                <a:sym typeface="Goudita Sans SF"/>
              </a:rPr>
              <a:t>Suggest and explore rather than confirm</a:t>
            </a: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912" y="5270513"/>
            <a:ext cx="3258862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38791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Nic\Documents\My Dropbox\Sketchbook\Inspiring Sketches\Edison\Notebook cover Edis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6" t="19429" r="24399" b="17067"/>
          <a:stretch/>
        </p:blipFill>
        <p:spPr bwMode="auto">
          <a:xfrm>
            <a:off x="8465289" y="451994"/>
            <a:ext cx="1551754" cy="236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Nic\Documents\My Dropbox\Sketchbook\Inspiring Sketches\Edison\Notebook cover Edis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6" t="19429" r="24399" b="17067"/>
          <a:stretch/>
        </p:blipFill>
        <p:spPr bwMode="auto">
          <a:xfrm>
            <a:off x="10017043" y="451994"/>
            <a:ext cx="1551754" cy="236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Nic\Documents\My Dropbox\Sketchbook\Inspiring Sketches\Edison\Notebook cover Edis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6" t="19429" r="24399" b="17067"/>
          <a:stretch/>
        </p:blipFill>
        <p:spPr bwMode="auto">
          <a:xfrm>
            <a:off x="11568796" y="451994"/>
            <a:ext cx="1551754" cy="236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Users\Nic\Documents\My Dropbox\Sketchbook\Inspiring Sketches\Edison\Notebook cover Edis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6" t="19429" r="24399" b="17067"/>
          <a:stretch/>
        </p:blipFill>
        <p:spPr bwMode="auto">
          <a:xfrm>
            <a:off x="8490548" y="2819145"/>
            <a:ext cx="1551754" cy="236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Nic\Documents\My Dropbox\Sketchbook\Inspiring Sketches\Edison\Notebook cover Edis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6" t="19429" r="24399" b="17067"/>
          <a:stretch/>
        </p:blipFill>
        <p:spPr bwMode="auto">
          <a:xfrm>
            <a:off x="10042302" y="2819145"/>
            <a:ext cx="1551754" cy="236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Nic\Documents\My Dropbox\Sketchbook\Inspiring Sketches\Edison\Notebook cover Edis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6" t="19429" r="24399" b="17067"/>
          <a:stretch/>
        </p:blipFill>
        <p:spPr bwMode="auto">
          <a:xfrm>
            <a:off x="11594055" y="2819145"/>
            <a:ext cx="1551754" cy="236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3" descr="C:\Users\Nic\Documents\My Dropbox\Sketchbook\Inspiring Sketches\Edison\Notebook cover Edis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6" t="19429" r="24399" b="17067"/>
          <a:stretch/>
        </p:blipFill>
        <p:spPr bwMode="auto">
          <a:xfrm>
            <a:off x="8477091" y="5186296"/>
            <a:ext cx="1551754" cy="236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3" descr="C:\Users\Nic\Documents\My Dropbox\Sketchbook\Inspiring Sketches\Edison\Notebook cover Edis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6" t="19429" r="24399" b="17067"/>
          <a:stretch/>
        </p:blipFill>
        <p:spPr bwMode="auto">
          <a:xfrm>
            <a:off x="10028844" y="5186296"/>
            <a:ext cx="1551754" cy="236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" descr="C:\Users\Nic\Documents\My Dropbox\Sketchbook\Inspiring Sketches\Edison\Notebook cover Edis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6" t="19429" r="24399" b="17067"/>
          <a:stretch/>
        </p:blipFill>
        <p:spPr bwMode="auto">
          <a:xfrm>
            <a:off x="11580598" y="5186296"/>
            <a:ext cx="1551754" cy="236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3" descr="C:\Users\Nic\Documents\My Dropbox\Sketchbook\Inspiring Sketches\Edison\Notebook cover Edis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6" t="19429" r="24399" b="17067"/>
          <a:stretch/>
        </p:blipFill>
        <p:spPr bwMode="auto">
          <a:xfrm>
            <a:off x="8490548" y="7553446"/>
            <a:ext cx="1551754" cy="236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3" descr="C:\Users\Nic\Documents\My Dropbox\Sketchbook\Inspiring Sketches\Edison\Notebook cover Edis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6" t="19429" r="24399" b="17067"/>
          <a:stretch/>
        </p:blipFill>
        <p:spPr bwMode="auto">
          <a:xfrm>
            <a:off x="10042302" y="7553446"/>
            <a:ext cx="1551754" cy="236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3" descr="C:\Users\Nic\Documents\My Dropbox\Sketchbook\Inspiring Sketches\Edison\Notebook cover Edis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6" t="19429" r="24399" b="17067"/>
          <a:stretch/>
        </p:blipFill>
        <p:spPr bwMode="auto">
          <a:xfrm>
            <a:off x="11594055" y="7553446"/>
            <a:ext cx="1551754" cy="236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Rectangle 86"/>
          <p:cNvSpPr/>
          <p:nvPr/>
        </p:nvSpPr>
        <p:spPr>
          <a:xfrm>
            <a:off x="1491755" y="2870840"/>
            <a:ext cx="5010645" cy="2679724"/>
          </a:xfrm>
          <a:prstGeom prst="rect">
            <a:avLst/>
          </a:prstGeom>
        </p:spPr>
        <p:txBody>
          <a:bodyPr wrap="square" lIns="130064" tIns="65032" rIns="130064" bIns="65032">
            <a:spAutoFit/>
          </a:bodyPr>
          <a:lstStyle/>
          <a:p>
            <a:pPr marL="80959">
              <a:lnSpc>
                <a:spcPct val="120000"/>
              </a:lnSpc>
              <a:spcBef>
                <a:spcPts val="2560"/>
              </a:spcBef>
              <a:spcAft>
                <a:spcPts val="2400"/>
              </a:spcAft>
              <a:buSzPct val="120000"/>
            </a:pPr>
            <a:r>
              <a:rPr lang="en-US" sz="13800" dirty="0" smtClean="0">
                <a:solidFill>
                  <a:schemeClr val="bg1"/>
                </a:solidFill>
                <a:latin typeface="Swis721 Md BT" pitchFamily="34" charset="0"/>
                <a:sym typeface="Goudita Sans Light SF" pitchFamily="2" charset="0"/>
              </a:rPr>
              <a:t>2,500</a:t>
            </a:r>
            <a:r>
              <a:rPr lang="en-US" sz="48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 </a:t>
            </a:r>
            <a:endParaRPr lang="en-US" sz="1400" dirty="0">
              <a:solidFill>
                <a:schemeClr val="bg1"/>
              </a:solidFill>
              <a:latin typeface="Swis721 Th BT" pitchFamily="34" charset="0"/>
              <a:sym typeface="Goudita Sans Light SF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85977" y="5245123"/>
            <a:ext cx="525658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notebooks with </a:t>
            </a:r>
            <a:br>
              <a:rPr lang="en-US" sz="44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</a:br>
            <a:r>
              <a:rPr lang="en-US" sz="44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200-300 </a:t>
            </a:r>
            <a:r>
              <a:rPr lang="en-US" sz="4400" dirty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pages each</a:t>
            </a:r>
            <a:endParaRPr lang="en-US" sz="4400" dirty="0">
              <a:latin typeface="Swis721 Th BT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381720" y="1854051"/>
            <a:ext cx="491673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Edison and his staff </a:t>
            </a:r>
            <a:br>
              <a:rPr lang="en-US" sz="44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</a:br>
            <a:r>
              <a:rPr lang="en-US" sz="4400" dirty="0" smtClean="0">
                <a:solidFill>
                  <a:schemeClr val="bg1"/>
                </a:solidFill>
                <a:latin typeface="Swis721 Th BT" pitchFamily="34" charset="0"/>
                <a:sym typeface="Goudita Sans Light SF" pitchFamily="2" charset="0"/>
              </a:rPr>
              <a:t>created over</a:t>
            </a:r>
            <a:endParaRPr lang="en-US" sz="4400" dirty="0">
              <a:latin typeface="Swis721 Th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2148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3" grpId="0"/>
      <p:bldP spid="89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74178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/>
          </p:cNvSpPr>
          <p:nvPr/>
        </p:nvSpPr>
        <p:spPr bwMode="auto">
          <a:xfrm>
            <a:off x="14668" y="1349995"/>
            <a:ext cx="11468764" cy="3384375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8000" dirty="0" smtClean="0">
                <a:solidFill>
                  <a:schemeClr val="bg1"/>
                </a:solidFill>
                <a:latin typeface="Swis721 Th BT" pitchFamily="34" charset="0"/>
                <a:sym typeface="Goudita Sans SF"/>
              </a:rPr>
              <a:t>Quickly back to the properties of sketches…</a:t>
            </a:r>
          </a:p>
        </p:txBody>
      </p:sp>
    </p:spTree>
    <p:extLst>
      <p:ext uri="{BB962C8B-B14F-4D97-AF65-F5344CB8AC3E}">
        <p14:creationId xmlns:p14="http://schemas.microsoft.com/office/powerpoint/2010/main" val="30893164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/>
          </p:cNvSpPr>
          <p:nvPr/>
        </p:nvSpPr>
        <p:spPr bwMode="auto">
          <a:xfrm>
            <a:off x="1075754" y="233955"/>
            <a:ext cx="4022874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Quick to make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6" name="Rectangle 3"/>
          <p:cNvSpPr>
            <a:spLocks/>
          </p:cNvSpPr>
          <p:nvPr/>
        </p:nvSpPr>
        <p:spPr bwMode="auto">
          <a:xfrm>
            <a:off x="1075754" y="1926127"/>
            <a:ext cx="3304292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Inexpensive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7" name="Rectangle 3"/>
          <p:cNvSpPr>
            <a:spLocks/>
          </p:cNvSpPr>
          <p:nvPr/>
        </p:nvSpPr>
        <p:spPr bwMode="auto">
          <a:xfrm>
            <a:off x="1075754" y="3618299"/>
            <a:ext cx="2512204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Plentiful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8" name="Rectangle 3"/>
          <p:cNvSpPr>
            <a:spLocks/>
          </p:cNvSpPr>
          <p:nvPr/>
        </p:nvSpPr>
        <p:spPr bwMode="auto">
          <a:xfrm>
            <a:off x="1075754" y="4464385"/>
            <a:ext cx="4568470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Clear vocabulary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9" name="Rectangle 3"/>
          <p:cNvSpPr>
            <a:spLocks/>
          </p:cNvSpPr>
          <p:nvPr/>
        </p:nvSpPr>
        <p:spPr bwMode="auto">
          <a:xfrm>
            <a:off x="1075754" y="7002643"/>
            <a:ext cx="8450982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Appropriate degree of refinement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0" name="Rectangle 3"/>
          <p:cNvSpPr>
            <a:spLocks/>
          </p:cNvSpPr>
          <p:nvPr/>
        </p:nvSpPr>
        <p:spPr bwMode="auto">
          <a:xfrm>
            <a:off x="1075754" y="7848729"/>
            <a:ext cx="10073230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Suggest and explore rather than confirm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1" name="Rectangle 3"/>
          <p:cNvSpPr>
            <a:spLocks/>
          </p:cNvSpPr>
          <p:nvPr/>
        </p:nvSpPr>
        <p:spPr bwMode="auto">
          <a:xfrm>
            <a:off x="1075754" y="1080041"/>
            <a:ext cx="2284235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Timely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2" name="Rectangle 3"/>
          <p:cNvSpPr>
            <a:spLocks/>
          </p:cNvSpPr>
          <p:nvPr/>
        </p:nvSpPr>
        <p:spPr bwMode="auto">
          <a:xfrm>
            <a:off x="1075754" y="2772213"/>
            <a:ext cx="3311244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Disposable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3" name="Rectangle 3"/>
          <p:cNvSpPr>
            <a:spLocks/>
          </p:cNvSpPr>
          <p:nvPr/>
        </p:nvSpPr>
        <p:spPr bwMode="auto">
          <a:xfrm>
            <a:off x="1075754" y="5310471"/>
            <a:ext cx="4246974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Distinct gesture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4" name="Rectangle 3"/>
          <p:cNvSpPr>
            <a:spLocks/>
          </p:cNvSpPr>
          <p:nvPr/>
        </p:nvSpPr>
        <p:spPr bwMode="auto">
          <a:xfrm>
            <a:off x="1075754" y="6156557"/>
            <a:ext cx="4050418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Minimal detail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5" name="Rectangle 3"/>
          <p:cNvSpPr>
            <a:spLocks/>
          </p:cNvSpPr>
          <p:nvPr/>
        </p:nvSpPr>
        <p:spPr bwMode="auto">
          <a:xfrm>
            <a:off x="1075754" y="8694811"/>
            <a:ext cx="2978374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Ambiguity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5729076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/>
          </p:cNvSpPr>
          <p:nvPr/>
        </p:nvSpPr>
        <p:spPr bwMode="auto">
          <a:xfrm>
            <a:off x="237704" y="4064880"/>
            <a:ext cx="11468764" cy="2448272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7200" dirty="0" smtClean="0">
                <a:solidFill>
                  <a:schemeClr val="bg1"/>
                </a:solidFill>
                <a:latin typeface="Swis721 Md BT" pitchFamily="34" charset="0"/>
                <a:sym typeface="Goudita Sans SF"/>
              </a:rPr>
              <a:t>hands-on sketching throughout the talk </a:t>
            </a:r>
            <a:endParaRPr lang="en-US" sz="7200" dirty="0">
              <a:solidFill>
                <a:schemeClr val="bg1"/>
              </a:solidFill>
              <a:latin typeface="Swis721 Md BT" pitchFamily="34" charset="0"/>
              <a:sym typeface="Goudita Sans SF"/>
            </a:endParaRPr>
          </a:p>
        </p:txBody>
      </p:sp>
    </p:spTree>
    <p:extLst>
      <p:ext uri="{BB962C8B-B14F-4D97-AF65-F5344CB8AC3E}">
        <p14:creationId xmlns:p14="http://schemas.microsoft.com/office/powerpoint/2010/main" val="2874780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/>
          </p:cNvSpPr>
          <p:nvPr/>
        </p:nvSpPr>
        <p:spPr bwMode="auto">
          <a:xfrm>
            <a:off x="1075754" y="233955"/>
            <a:ext cx="4022874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Quick to make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6" name="Rectangle 3"/>
          <p:cNvSpPr>
            <a:spLocks/>
          </p:cNvSpPr>
          <p:nvPr/>
        </p:nvSpPr>
        <p:spPr bwMode="auto">
          <a:xfrm>
            <a:off x="1075754" y="1926127"/>
            <a:ext cx="3304292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Inexpensive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7" name="Rectangle 3"/>
          <p:cNvSpPr>
            <a:spLocks/>
          </p:cNvSpPr>
          <p:nvPr/>
        </p:nvSpPr>
        <p:spPr bwMode="auto">
          <a:xfrm>
            <a:off x="1075754" y="3618299"/>
            <a:ext cx="2512204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Plentiful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8" name="Rectangle 3"/>
          <p:cNvSpPr>
            <a:spLocks/>
          </p:cNvSpPr>
          <p:nvPr/>
        </p:nvSpPr>
        <p:spPr bwMode="auto">
          <a:xfrm>
            <a:off x="1075754" y="4464385"/>
            <a:ext cx="4568470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Clear vocabulary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9" name="Rectangle 3"/>
          <p:cNvSpPr>
            <a:spLocks/>
          </p:cNvSpPr>
          <p:nvPr/>
        </p:nvSpPr>
        <p:spPr bwMode="auto">
          <a:xfrm>
            <a:off x="1075754" y="7002643"/>
            <a:ext cx="8450982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Appropriate degree of refinement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0" name="Rectangle 3"/>
          <p:cNvSpPr>
            <a:spLocks/>
          </p:cNvSpPr>
          <p:nvPr/>
        </p:nvSpPr>
        <p:spPr bwMode="auto">
          <a:xfrm>
            <a:off x="1075754" y="7848729"/>
            <a:ext cx="10073230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Suggest and explore rather than confirm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1" name="Rectangle 3"/>
          <p:cNvSpPr>
            <a:spLocks/>
          </p:cNvSpPr>
          <p:nvPr/>
        </p:nvSpPr>
        <p:spPr bwMode="auto">
          <a:xfrm>
            <a:off x="1075754" y="1080041"/>
            <a:ext cx="2284235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Timely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2" name="Rectangle 3"/>
          <p:cNvSpPr>
            <a:spLocks/>
          </p:cNvSpPr>
          <p:nvPr/>
        </p:nvSpPr>
        <p:spPr bwMode="auto">
          <a:xfrm>
            <a:off x="1075754" y="2772213"/>
            <a:ext cx="3311244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Disposable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3" name="Rectangle 3"/>
          <p:cNvSpPr>
            <a:spLocks/>
          </p:cNvSpPr>
          <p:nvPr/>
        </p:nvSpPr>
        <p:spPr bwMode="auto">
          <a:xfrm>
            <a:off x="1075754" y="5310471"/>
            <a:ext cx="4246974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Distinct gesture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4" name="Rectangle 3"/>
          <p:cNvSpPr>
            <a:spLocks/>
          </p:cNvSpPr>
          <p:nvPr/>
        </p:nvSpPr>
        <p:spPr bwMode="auto">
          <a:xfrm>
            <a:off x="1075754" y="6156557"/>
            <a:ext cx="4050418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Minimal detail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5" name="Rectangle 3"/>
          <p:cNvSpPr>
            <a:spLocks/>
          </p:cNvSpPr>
          <p:nvPr/>
        </p:nvSpPr>
        <p:spPr bwMode="auto">
          <a:xfrm>
            <a:off x="1075754" y="8694811"/>
            <a:ext cx="2978374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Ambiguity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7" r="7715" b="29959"/>
          <a:stretch/>
        </p:blipFill>
        <p:spPr bwMode="auto">
          <a:xfrm>
            <a:off x="8018875" y="3854280"/>
            <a:ext cx="4331320" cy="2896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8" t="38683" r="12451" b="4679"/>
          <a:stretch/>
        </p:blipFill>
        <p:spPr bwMode="auto">
          <a:xfrm>
            <a:off x="8018875" y="233955"/>
            <a:ext cx="4331320" cy="3530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83271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/>
          </p:cNvSpPr>
          <p:nvPr/>
        </p:nvSpPr>
        <p:spPr bwMode="auto">
          <a:xfrm>
            <a:off x="1075754" y="233955"/>
            <a:ext cx="4022874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Quick to make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6" name="Rectangle 3"/>
          <p:cNvSpPr>
            <a:spLocks/>
          </p:cNvSpPr>
          <p:nvPr/>
        </p:nvSpPr>
        <p:spPr bwMode="auto">
          <a:xfrm>
            <a:off x="1075754" y="1926127"/>
            <a:ext cx="3304292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Inexpensive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7" name="Rectangle 3"/>
          <p:cNvSpPr>
            <a:spLocks/>
          </p:cNvSpPr>
          <p:nvPr/>
        </p:nvSpPr>
        <p:spPr bwMode="auto">
          <a:xfrm>
            <a:off x="1075754" y="3618299"/>
            <a:ext cx="2512204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Plentiful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8" name="Rectangle 3"/>
          <p:cNvSpPr>
            <a:spLocks/>
          </p:cNvSpPr>
          <p:nvPr/>
        </p:nvSpPr>
        <p:spPr bwMode="auto">
          <a:xfrm>
            <a:off x="1075754" y="4464385"/>
            <a:ext cx="4568470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Clear vocabulary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9" name="Rectangle 3"/>
          <p:cNvSpPr>
            <a:spLocks/>
          </p:cNvSpPr>
          <p:nvPr/>
        </p:nvSpPr>
        <p:spPr bwMode="auto">
          <a:xfrm>
            <a:off x="1075754" y="7002643"/>
            <a:ext cx="8450982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Appropriate degree of refinement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0" name="Rectangle 3"/>
          <p:cNvSpPr>
            <a:spLocks/>
          </p:cNvSpPr>
          <p:nvPr/>
        </p:nvSpPr>
        <p:spPr bwMode="auto">
          <a:xfrm>
            <a:off x="1075754" y="7848729"/>
            <a:ext cx="10073230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Suggest and explore rather than confirm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1" name="Rectangle 3"/>
          <p:cNvSpPr>
            <a:spLocks/>
          </p:cNvSpPr>
          <p:nvPr/>
        </p:nvSpPr>
        <p:spPr bwMode="auto">
          <a:xfrm>
            <a:off x="1075754" y="1080041"/>
            <a:ext cx="2284235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Timely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2" name="Rectangle 3"/>
          <p:cNvSpPr>
            <a:spLocks/>
          </p:cNvSpPr>
          <p:nvPr/>
        </p:nvSpPr>
        <p:spPr bwMode="auto">
          <a:xfrm>
            <a:off x="1075754" y="2772213"/>
            <a:ext cx="3311244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Disposable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3" name="Rectangle 3"/>
          <p:cNvSpPr>
            <a:spLocks/>
          </p:cNvSpPr>
          <p:nvPr/>
        </p:nvSpPr>
        <p:spPr bwMode="auto">
          <a:xfrm>
            <a:off x="1075754" y="5310471"/>
            <a:ext cx="4246974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Distinct gesture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4" name="Rectangle 3"/>
          <p:cNvSpPr>
            <a:spLocks/>
          </p:cNvSpPr>
          <p:nvPr/>
        </p:nvSpPr>
        <p:spPr bwMode="auto">
          <a:xfrm>
            <a:off x="1075754" y="6156557"/>
            <a:ext cx="4050418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Minimal detail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5" name="Rectangle 3"/>
          <p:cNvSpPr>
            <a:spLocks/>
          </p:cNvSpPr>
          <p:nvPr/>
        </p:nvSpPr>
        <p:spPr bwMode="auto">
          <a:xfrm>
            <a:off x="1075754" y="8694811"/>
            <a:ext cx="2978374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Ambiguity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5965021" y="936039"/>
            <a:ext cx="6730067" cy="5454516"/>
            <a:chOff x="0" y="0"/>
            <a:chExt cx="13004800" cy="9783494"/>
          </a:xfrm>
        </p:grpSpPr>
        <p:pic>
          <p:nvPicPr>
            <p:cNvPr id="20" name="Picture 2" descr="C:\Users\Nic\AppData\Local\Temp\EvernoteCopyBuffer\09c9df98-68f4-45d9-a6e1-2fc399a3aaf8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012" b="1179"/>
            <a:stretch/>
          </p:blipFill>
          <p:spPr bwMode="auto">
            <a:xfrm>
              <a:off x="5359461" y="0"/>
              <a:ext cx="7645339" cy="9756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 descr="C:\Users\Nic\AppData\Local\Temp\EvernoteCopyBuffer\09c9df98-68f4-45d9-a6e1-2fc399a3aaf8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" t="1909" r="4078" b="35587"/>
            <a:stretch/>
          </p:blipFill>
          <p:spPr bwMode="auto">
            <a:xfrm>
              <a:off x="0" y="0"/>
              <a:ext cx="7272808" cy="97834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062145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/>
          </p:cNvSpPr>
          <p:nvPr/>
        </p:nvSpPr>
        <p:spPr bwMode="auto">
          <a:xfrm>
            <a:off x="1075754" y="233955"/>
            <a:ext cx="4022874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Quick to make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6" name="Rectangle 3"/>
          <p:cNvSpPr>
            <a:spLocks/>
          </p:cNvSpPr>
          <p:nvPr/>
        </p:nvSpPr>
        <p:spPr bwMode="auto">
          <a:xfrm>
            <a:off x="1075754" y="1926127"/>
            <a:ext cx="3304292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Inexpensive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7" name="Rectangle 3"/>
          <p:cNvSpPr>
            <a:spLocks/>
          </p:cNvSpPr>
          <p:nvPr/>
        </p:nvSpPr>
        <p:spPr bwMode="auto">
          <a:xfrm>
            <a:off x="1075754" y="3618299"/>
            <a:ext cx="2512204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Plentiful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8" name="Rectangle 3"/>
          <p:cNvSpPr>
            <a:spLocks/>
          </p:cNvSpPr>
          <p:nvPr/>
        </p:nvSpPr>
        <p:spPr bwMode="auto">
          <a:xfrm>
            <a:off x="1075754" y="4464385"/>
            <a:ext cx="4568470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Clear vocabulary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9" name="Rectangle 3"/>
          <p:cNvSpPr>
            <a:spLocks/>
          </p:cNvSpPr>
          <p:nvPr/>
        </p:nvSpPr>
        <p:spPr bwMode="auto">
          <a:xfrm>
            <a:off x="1075754" y="7002643"/>
            <a:ext cx="8450982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Appropriate degree of refinement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0" name="Rectangle 3"/>
          <p:cNvSpPr>
            <a:spLocks/>
          </p:cNvSpPr>
          <p:nvPr/>
        </p:nvSpPr>
        <p:spPr bwMode="auto">
          <a:xfrm>
            <a:off x="1075754" y="7848729"/>
            <a:ext cx="10073230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Suggest and explore rather than confirm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1" name="Rectangle 3"/>
          <p:cNvSpPr>
            <a:spLocks/>
          </p:cNvSpPr>
          <p:nvPr/>
        </p:nvSpPr>
        <p:spPr bwMode="auto">
          <a:xfrm>
            <a:off x="1075754" y="1080041"/>
            <a:ext cx="2284235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Timely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2" name="Rectangle 3"/>
          <p:cNvSpPr>
            <a:spLocks/>
          </p:cNvSpPr>
          <p:nvPr/>
        </p:nvSpPr>
        <p:spPr bwMode="auto">
          <a:xfrm>
            <a:off x="1075754" y="2772213"/>
            <a:ext cx="3311244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Disposable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3" name="Rectangle 3"/>
          <p:cNvSpPr>
            <a:spLocks/>
          </p:cNvSpPr>
          <p:nvPr/>
        </p:nvSpPr>
        <p:spPr bwMode="auto">
          <a:xfrm>
            <a:off x="1075754" y="5310471"/>
            <a:ext cx="4246974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Distinct gesture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4" name="Rectangle 3"/>
          <p:cNvSpPr>
            <a:spLocks/>
          </p:cNvSpPr>
          <p:nvPr/>
        </p:nvSpPr>
        <p:spPr bwMode="auto">
          <a:xfrm>
            <a:off x="1075754" y="6156557"/>
            <a:ext cx="4050418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Minimal detail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5" name="Rectangle 3"/>
          <p:cNvSpPr>
            <a:spLocks/>
          </p:cNvSpPr>
          <p:nvPr/>
        </p:nvSpPr>
        <p:spPr bwMode="auto">
          <a:xfrm>
            <a:off x="1075754" y="8694811"/>
            <a:ext cx="2978374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Ambiguity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pic>
        <p:nvPicPr>
          <p:cNvPr id="23" name="Picture 2" descr="C:\Users\Nic\AppData\Local\Temp\EvernoteCopyBuffer\036e5f9c-de97-40e7-bbfb-6053e5257875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0" b="43548"/>
          <a:stretch/>
        </p:blipFill>
        <p:spPr bwMode="auto">
          <a:xfrm>
            <a:off x="7150472" y="2362257"/>
            <a:ext cx="5603847" cy="420425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extLst/>
        </p:spPr>
      </p:pic>
      <p:pic>
        <p:nvPicPr>
          <p:cNvPr id="25" name="Picture 2" descr="C:\Users\Nic\Documents\My Dropbox\Sketchbook\Inspiring Sketches\Jorn Utzon\00x00339_low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97" r="2722" b="28217"/>
          <a:stretch/>
        </p:blipFill>
        <p:spPr bwMode="auto">
          <a:xfrm>
            <a:off x="7149481" y="322191"/>
            <a:ext cx="5604839" cy="187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9835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/>
          </p:cNvSpPr>
          <p:nvPr/>
        </p:nvSpPr>
        <p:spPr bwMode="auto">
          <a:xfrm>
            <a:off x="1075754" y="233955"/>
            <a:ext cx="4022874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Quick to make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6" name="Rectangle 3"/>
          <p:cNvSpPr>
            <a:spLocks/>
          </p:cNvSpPr>
          <p:nvPr/>
        </p:nvSpPr>
        <p:spPr bwMode="auto">
          <a:xfrm>
            <a:off x="1075754" y="1926127"/>
            <a:ext cx="3304292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Inexpensive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7" name="Rectangle 3"/>
          <p:cNvSpPr>
            <a:spLocks/>
          </p:cNvSpPr>
          <p:nvPr/>
        </p:nvSpPr>
        <p:spPr bwMode="auto">
          <a:xfrm>
            <a:off x="1075754" y="3618299"/>
            <a:ext cx="2512204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Plentiful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8" name="Rectangle 3"/>
          <p:cNvSpPr>
            <a:spLocks/>
          </p:cNvSpPr>
          <p:nvPr/>
        </p:nvSpPr>
        <p:spPr bwMode="auto">
          <a:xfrm>
            <a:off x="1075754" y="4464385"/>
            <a:ext cx="4568470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Clear vocabulary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9" name="Rectangle 3"/>
          <p:cNvSpPr>
            <a:spLocks/>
          </p:cNvSpPr>
          <p:nvPr/>
        </p:nvSpPr>
        <p:spPr bwMode="auto">
          <a:xfrm>
            <a:off x="1075754" y="7002643"/>
            <a:ext cx="8450982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Appropriate degree of refinement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0" name="Rectangle 3"/>
          <p:cNvSpPr>
            <a:spLocks/>
          </p:cNvSpPr>
          <p:nvPr/>
        </p:nvSpPr>
        <p:spPr bwMode="auto">
          <a:xfrm>
            <a:off x="1075754" y="7848729"/>
            <a:ext cx="10073230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Suggest and explore rather than confirm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1" name="Rectangle 3"/>
          <p:cNvSpPr>
            <a:spLocks/>
          </p:cNvSpPr>
          <p:nvPr/>
        </p:nvSpPr>
        <p:spPr bwMode="auto">
          <a:xfrm>
            <a:off x="1075754" y="1080041"/>
            <a:ext cx="2284235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Timely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2" name="Rectangle 3"/>
          <p:cNvSpPr>
            <a:spLocks/>
          </p:cNvSpPr>
          <p:nvPr/>
        </p:nvSpPr>
        <p:spPr bwMode="auto">
          <a:xfrm>
            <a:off x="1075754" y="2772213"/>
            <a:ext cx="3311244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Disposable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3" name="Rectangle 3"/>
          <p:cNvSpPr>
            <a:spLocks/>
          </p:cNvSpPr>
          <p:nvPr/>
        </p:nvSpPr>
        <p:spPr bwMode="auto">
          <a:xfrm>
            <a:off x="1075754" y="5310471"/>
            <a:ext cx="4246974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Distinct gesture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4" name="Rectangle 3"/>
          <p:cNvSpPr>
            <a:spLocks/>
          </p:cNvSpPr>
          <p:nvPr/>
        </p:nvSpPr>
        <p:spPr bwMode="auto">
          <a:xfrm>
            <a:off x="1075754" y="6156557"/>
            <a:ext cx="4050418" cy="75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Minimal detail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sp>
        <p:nvSpPr>
          <p:cNvPr id="15" name="Rectangle 3"/>
          <p:cNvSpPr>
            <a:spLocks/>
          </p:cNvSpPr>
          <p:nvPr/>
        </p:nvSpPr>
        <p:spPr bwMode="auto">
          <a:xfrm>
            <a:off x="1075754" y="8694811"/>
            <a:ext cx="2978374" cy="756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57799" bIns="0" anchor="ctr"/>
          <a:lstStyle/>
          <a:p>
            <a:pPr marL="365125"/>
            <a:r>
              <a:rPr lang="en-US" sz="4400" dirty="0" smtClean="0">
                <a:latin typeface="Swis721 Th BT" pitchFamily="34" charset="0"/>
                <a:sym typeface="Goudita Sans SF"/>
              </a:rPr>
              <a:t>Ambiguity</a:t>
            </a:r>
            <a:endParaRPr lang="en-US" sz="1600" dirty="0">
              <a:latin typeface="Swis721 Th BT" pitchFamily="34" charset="0"/>
              <a:sym typeface="Goudita Sans SF"/>
            </a:endParaRPr>
          </a:p>
        </p:txBody>
      </p:sp>
      <p:pic>
        <p:nvPicPr>
          <p:cNvPr id="24" name="Picture 2" descr="C:\Users\Nic\Documents\My Dropbox\Ebooks\05. Da Vinci Sketches\Leonardo\Sketches Construction\multiple-sketch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384" y="1998067"/>
            <a:ext cx="6336704" cy="475407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extLst/>
        </p:spPr>
      </p:pic>
    </p:spTree>
    <p:extLst>
      <p:ext uri="{BB962C8B-B14F-4D97-AF65-F5344CB8AC3E}">
        <p14:creationId xmlns:p14="http://schemas.microsoft.com/office/powerpoint/2010/main" val="11769835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>
            <a:spLocks/>
          </p:cNvSpPr>
          <p:nvPr/>
        </p:nvSpPr>
        <p:spPr bwMode="auto">
          <a:xfrm>
            <a:off x="2902000" y="3366219"/>
            <a:ext cx="9289032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379" tIns="108379" rIns="190587" bIns="108379"/>
          <a:lstStyle/>
          <a:p>
            <a:pPr marL="80963" algn="r">
              <a:spcBef>
                <a:spcPts val="3000"/>
              </a:spcBef>
              <a:spcAft>
                <a:spcPts val="0"/>
              </a:spcAft>
            </a:pP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SKETCHING USER </a:t>
            </a:r>
            <a:b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</a:br>
            <a:r>
              <a:rPr lang="en-US" sz="4400" spc="-130" dirty="0" smtClean="0">
                <a:solidFill>
                  <a:srgbClr val="FFFFFF"/>
                </a:solidFill>
                <a:latin typeface="Swis721 Th BT" pitchFamily="34" charset="0"/>
                <a:sym typeface="Goudita Sans SF"/>
              </a:rPr>
              <a:t>EXPERIENCES</a:t>
            </a:r>
          </a:p>
          <a:p>
            <a:pPr marL="80963" algn="r">
              <a:spcBef>
                <a:spcPts val="1200"/>
              </a:spcBef>
              <a:spcAft>
                <a:spcPts val="1800"/>
              </a:spcAft>
            </a:pP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STORIES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STRATEGIES</a:t>
            </a:r>
            <a:b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</a:br>
            <a:r>
              <a:rPr lang="en-US" sz="4400" spc="-300" dirty="0" smtClean="0">
                <a:solidFill>
                  <a:srgbClr val="FFFFFF"/>
                </a:solidFill>
                <a:latin typeface="Swis721 Hv BT" pitchFamily="34" charset="0"/>
                <a:sym typeface="Goudita Sans SF"/>
              </a:rPr>
              <a:t>SURFACES</a:t>
            </a:r>
            <a:endParaRPr lang="en-US" sz="3600" spc="-300" dirty="0">
              <a:solidFill>
                <a:srgbClr val="FFFFFF"/>
              </a:solidFill>
              <a:latin typeface="Swis721 Hv BT" pitchFamily="34" charset="0"/>
              <a:sym typeface="Goudita Sans SF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25" name="Ink 1024"/>
              <p14:cNvContentPartPr/>
              <p14:nvPr/>
            </p14:nvContentPartPr>
            <p14:xfrm>
              <a:off x="7798544" y="6472008"/>
              <a:ext cx="1199520" cy="696600"/>
            </p14:xfrm>
          </p:contentPart>
        </mc:Choice>
        <mc:Fallback xmlns="">
          <p:pic>
            <p:nvPicPr>
              <p:cNvPr id="1025" name="Ink 102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759664" y="6439248"/>
                <a:ext cx="1270800" cy="76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/>
              <p14:cNvContentPartPr/>
              <p14:nvPr/>
            </p14:nvContentPartPr>
            <p14:xfrm>
              <a:off x="7438504" y="4786848"/>
              <a:ext cx="1960200" cy="160524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405744" y="4750488"/>
                <a:ext cx="2029320" cy="167616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Rectangle 9"/>
          <p:cNvSpPr/>
          <p:nvPr/>
        </p:nvSpPr>
        <p:spPr>
          <a:xfrm>
            <a:off x="6166439" y="2428582"/>
            <a:ext cx="6718424" cy="3313901"/>
          </a:xfrm>
          <a:prstGeom prst="rect">
            <a:avLst/>
          </a:prstGeom>
          <a:solidFill>
            <a:srgbClr val="0000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1" name="Rectangle 10"/>
          <p:cNvSpPr/>
          <p:nvPr/>
        </p:nvSpPr>
        <p:spPr>
          <a:xfrm>
            <a:off x="6039492" y="6395318"/>
            <a:ext cx="6718424" cy="3313901"/>
          </a:xfrm>
          <a:prstGeom prst="rect">
            <a:avLst/>
          </a:prstGeom>
          <a:solidFill>
            <a:srgbClr val="0000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/>
              <p14:cNvContentPartPr/>
              <p14:nvPr/>
            </p14:nvContentPartPr>
            <p14:xfrm>
              <a:off x="7006456" y="5324347"/>
              <a:ext cx="5184576" cy="128556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924030" y="5251545"/>
                <a:ext cx="5359867" cy="14466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8598288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Rectangle 4"/>
          <p:cNvSpPr>
            <a:spLocks noGrp="1" noChangeArrowheads="1"/>
          </p:cNvSpPr>
          <p:nvPr>
            <p:ph type="title"/>
          </p:nvPr>
        </p:nvSpPr>
        <p:spPr>
          <a:xfrm>
            <a:off x="270244" y="2214091"/>
            <a:ext cx="12712700" cy="5328592"/>
          </a:xfrm>
        </p:spPr>
        <p:txBody>
          <a:bodyPr rIns="166398"/>
          <a:lstStyle/>
          <a:p>
            <a:pPr marL="542925" indent="-12700" algn="l" eaLnBrk="1" hangingPunct="1">
              <a:defRPr/>
            </a:pPr>
            <a:r>
              <a:rPr lang="en-CA" sz="5400" dirty="0">
                <a:latin typeface="Swis721 Th BT" pitchFamily="34" charset="0"/>
                <a:cs typeface="Arial Bold" charset="0"/>
                <a:sym typeface="Arial" charset="0"/>
              </a:rPr>
              <a:t>Sketches </a:t>
            </a:r>
            <a:r>
              <a:rPr lang="en-CA" sz="5400" dirty="0">
                <a:latin typeface="Swis721 Md BT" pitchFamily="34" charset="0"/>
                <a:cs typeface="Arial Bold" charset="0"/>
                <a:sym typeface="Arial" charset="0"/>
              </a:rPr>
              <a:t>do not have to be pretty,</a:t>
            </a:r>
            <a:br>
              <a:rPr lang="en-CA" sz="5400" dirty="0">
                <a:latin typeface="Swis721 Md BT" pitchFamily="34" charset="0"/>
                <a:cs typeface="Arial Bold" charset="0"/>
                <a:sym typeface="Arial" charset="0"/>
              </a:rPr>
            </a:br>
            <a:r>
              <a:rPr lang="en-CA" sz="5400" dirty="0">
                <a:latin typeface="Swis721 Md BT" pitchFamily="34" charset="0"/>
                <a:cs typeface="Arial Bold" charset="0"/>
                <a:sym typeface="Arial" charset="0"/>
              </a:rPr>
              <a:t>beautiful</a:t>
            </a:r>
            <a:r>
              <a:rPr lang="en-CA" sz="5400" dirty="0">
                <a:latin typeface="Swis721 Th BT" pitchFamily="34" charset="0"/>
                <a:cs typeface="Arial Bold" charset="0"/>
                <a:sym typeface="Arial" charset="0"/>
              </a:rPr>
              <a:t>, or even immediately</a:t>
            </a:r>
            <a:br>
              <a:rPr lang="en-CA" sz="5400" dirty="0">
                <a:latin typeface="Swis721 Th BT" pitchFamily="34" charset="0"/>
                <a:cs typeface="Arial Bold" charset="0"/>
                <a:sym typeface="Arial" charset="0"/>
              </a:rPr>
            </a:br>
            <a:r>
              <a:rPr lang="en-CA" sz="5400" dirty="0">
                <a:latin typeface="Swis721 Th BT" pitchFamily="34" charset="0"/>
                <a:cs typeface="Arial Bold" charset="0"/>
                <a:sym typeface="Arial" charset="0"/>
              </a:rPr>
              <a:t>understandable by others. However,</a:t>
            </a:r>
            <a:br>
              <a:rPr lang="en-CA" sz="5400" dirty="0">
                <a:latin typeface="Swis721 Th BT" pitchFamily="34" charset="0"/>
                <a:cs typeface="Arial Bold" charset="0"/>
                <a:sym typeface="Arial" charset="0"/>
              </a:rPr>
            </a:br>
            <a:r>
              <a:rPr lang="en-CA" sz="5400" dirty="0">
                <a:latin typeface="Swis721 Th BT" pitchFamily="34" charset="0"/>
                <a:cs typeface="Arial Bold" charset="0"/>
                <a:sym typeface="Arial" charset="0"/>
              </a:rPr>
              <a:t>you should be able to </a:t>
            </a:r>
            <a:r>
              <a:rPr lang="en-CA" sz="5400" dirty="0">
                <a:latin typeface="Swis721 Md BT" pitchFamily="34" charset="0"/>
                <a:cs typeface="Arial Bold" charset="0"/>
                <a:sym typeface="Arial" charset="0"/>
              </a:rPr>
              <a:t>explain your</a:t>
            </a:r>
            <a:br>
              <a:rPr lang="en-CA" sz="5400" dirty="0">
                <a:latin typeface="Swis721 Md BT" pitchFamily="34" charset="0"/>
                <a:cs typeface="Arial Bold" charset="0"/>
                <a:sym typeface="Arial" charset="0"/>
              </a:rPr>
            </a:br>
            <a:r>
              <a:rPr lang="en-CA" sz="5400" dirty="0">
                <a:latin typeface="Swis721 Md BT" pitchFamily="34" charset="0"/>
                <a:cs typeface="Arial Bold" charset="0"/>
                <a:sym typeface="Arial" charset="0"/>
              </a:rPr>
              <a:t>sketches and ideas</a:t>
            </a:r>
            <a:r>
              <a:rPr lang="en-CA" sz="5400" dirty="0">
                <a:latin typeface="Swis721 Th BT" pitchFamily="34" charset="0"/>
                <a:cs typeface="Arial Bold" charset="0"/>
                <a:sym typeface="Arial" charset="0"/>
              </a:rPr>
              <a:t> when anyone</a:t>
            </a:r>
            <a:br>
              <a:rPr lang="en-CA" sz="5400" dirty="0">
                <a:latin typeface="Swis721 Th BT" pitchFamily="34" charset="0"/>
                <a:cs typeface="Arial Bold" charset="0"/>
                <a:sym typeface="Arial" charset="0"/>
              </a:rPr>
            </a:br>
            <a:r>
              <a:rPr lang="en-CA" sz="5400" dirty="0">
                <a:latin typeface="Swis721 Th BT" pitchFamily="34" charset="0"/>
                <a:cs typeface="Arial Bold" charset="0"/>
                <a:sym typeface="Arial" charset="0"/>
              </a:rPr>
              <a:t>asks about them.</a:t>
            </a:r>
            <a:endParaRPr lang="en-US" sz="5400" dirty="0">
              <a:latin typeface="Swis721 Md BT" pitchFamily="34" charset="0"/>
              <a:cs typeface="Arial Bold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24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824" y="3519438"/>
            <a:ext cx="10512425" cy="4721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3733" name="Rectangle 4"/>
          <p:cNvSpPr>
            <a:spLocks noGrp="1" noChangeArrowheads="1"/>
          </p:cNvSpPr>
          <p:nvPr>
            <p:ph type="title"/>
          </p:nvPr>
        </p:nvSpPr>
        <p:spPr>
          <a:xfrm>
            <a:off x="292100" y="701923"/>
            <a:ext cx="12712700" cy="1219597"/>
          </a:xfrm>
        </p:spPr>
        <p:txBody>
          <a:bodyPr rIns="166398"/>
          <a:lstStyle/>
          <a:p>
            <a:pPr marL="542925" indent="-487363" algn="l" eaLnBrk="1" hangingPunct="1">
              <a:defRPr/>
            </a:pPr>
            <a:r>
              <a:rPr lang="en-US" sz="5400" dirty="0" smtClean="0">
                <a:latin typeface="Swis721 Th BT" pitchFamily="34" charset="0"/>
                <a:cs typeface="Arial Bold" charset="0"/>
                <a:sym typeface="Arial" charset="0"/>
              </a:rPr>
              <a:t>Getting Started: </a:t>
            </a:r>
            <a:r>
              <a:rPr lang="en-US" sz="5400" dirty="0" smtClean="0">
                <a:latin typeface="Swis721 Md BT" pitchFamily="34" charset="0"/>
                <a:cs typeface="Arial Bold" charset="0"/>
                <a:sym typeface="Arial" charset="0"/>
              </a:rPr>
              <a:t>Sketching Vocabulary</a:t>
            </a:r>
            <a:endParaRPr lang="en-US" sz="5400" dirty="0">
              <a:latin typeface="Swis721 Md BT" pitchFamily="34" charset="0"/>
              <a:cs typeface="Arial Bold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51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004799" cy="9756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5939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2998168" y="269963"/>
            <a:ext cx="7099300" cy="168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2782268" y="2023133"/>
            <a:ext cx="7531100" cy="1943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668" y="4170132"/>
            <a:ext cx="7226300" cy="176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280" y="6196442"/>
            <a:ext cx="7594600" cy="1931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9397" name="Rectangle 8"/>
          <p:cNvSpPr>
            <a:spLocks/>
          </p:cNvSpPr>
          <p:nvPr/>
        </p:nvSpPr>
        <p:spPr bwMode="auto">
          <a:xfrm>
            <a:off x="4787280" y="3747720"/>
            <a:ext cx="2451100" cy="41923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CA" dirty="0"/>
          </a:p>
        </p:txBody>
      </p:sp>
      <p:sp>
        <p:nvSpPr>
          <p:cNvPr id="59398" name="Rectangle 9"/>
          <p:cNvSpPr>
            <a:spLocks/>
          </p:cNvSpPr>
          <p:nvPr/>
        </p:nvSpPr>
        <p:spPr bwMode="auto">
          <a:xfrm>
            <a:off x="6425580" y="7482735"/>
            <a:ext cx="2451100" cy="41923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CA" dirty="0"/>
          </a:p>
        </p:txBody>
      </p:sp>
      <p:pic>
        <p:nvPicPr>
          <p:cNvPr id="59399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868" y="7860683"/>
            <a:ext cx="7339012" cy="1702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465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3004799" cy="9756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6144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869" y="554561"/>
            <a:ext cx="10881059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423" y="3434881"/>
            <a:ext cx="6883400" cy="2329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851" y="6028899"/>
            <a:ext cx="5842000" cy="3012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908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Rectangle 4"/>
          <p:cNvSpPr>
            <a:spLocks noGrp="1" noChangeArrowheads="1"/>
          </p:cNvSpPr>
          <p:nvPr>
            <p:ph type="title"/>
          </p:nvPr>
        </p:nvSpPr>
        <p:spPr>
          <a:xfrm>
            <a:off x="292100" y="701923"/>
            <a:ext cx="12712700" cy="1219597"/>
          </a:xfrm>
        </p:spPr>
        <p:txBody>
          <a:bodyPr rIns="166398"/>
          <a:lstStyle/>
          <a:p>
            <a:pPr marL="542925" indent="-487363" algn="l" eaLnBrk="1" hangingPunct="1">
              <a:defRPr/>
            </a:pPr>
            <a:r>
              <a:rPr lang="en-US" sz="5400" dirty="0" smtClean="0">
                <a:latin typeface="Swis721 Th BT" pitchFamily="34" charset="0"/>
                <a:cs typeface="Arial Bold" charset="0"/>
                <a:sym typeface="Arial" charset="0"/>
              </a:rPr>
              <a:t>Getting Started: </a:t>
            </a:r>
            <a:r>
              <a:rPr lang="en-US" sz="5400" dirty="0" smtClean="0">
                <a:latin typeface="Swis721 Md BT" pitchFamily="34" charset="0"/>
                <a:cs typeface="Arial Bold" charset="0"/>
                <a:sym typeface="Arial" charset="0"/>
              </a:rPr>
              <a:t>Some Best Practices</a:t>
            </a:r>
            <a:endParaRPr lang="en-US" sz="5400" dirty="0">
              <a:latin typeface="Swis721 Md BT" pitchFamily="34" charset="0"/>
              <a:cs typeface="Arial Bold" charset="0"/>
              <a:sym typeface="Arial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1591780" y="3150195"/>
            <a:ext cx="10296152" cy="936104"/>
          </a:xfrm>
          <a:prstGeom prst="rect">
            <a:avLst/>
          </a:prstGeom>
          <a:solidFill>
            <a:srgbClr val="0070C0"/>
          </a:solidFill>
          <a:ln>
            <a:noFill/>
          </a:ln>
          <a:extLst/>
        </p:spPr>
        <p:txBody>
          <a:bodyPr vert="horz" wrap="square" lIns="130064" tIns="65032" rIns="166398" bIns="65032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3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bg1"/>
                </a:solidFill>
                <a:latin typeface="Calibri" pitchFamily="34" charset="0"/>
              </a:defRPr>
            </a:lvl5pPr>
            <a:lvl6pPr marL="650321" algn="ctr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pitchFamily="34" charset="0"/>
              </a:defRPr>
            </a:lvl6pPr>
            <a:lvl7pPr marL="1300643" algn="ctr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pitchFamily="34" charset="0"/>
              </a:defRPr>
            </a:lvl7pPr>
            <a:lvl8pPr marL="1950964" algn="ctr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pitchFamily="34" charset="0"/>
              </a:defRPr>
            </a:lvl8pPr>
            <a:lvl9pPr marL="2601285" algn="ctr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542925" indent="-487363" algn="l" eaLnBrk="1" hangingPunct="1">
              <a:defRPr/>
            </a:pPr>
            <a:r>
              <a:rPr lang="en-US" sz="4400" dirty="0" smtClean="0">
                <a:latin typeface="Swis721 Md BT" pitchFamily="34" charset="0"/>
                <a:cs typeface="Arial Bold" charset="0"/>
                <a:sym typeface="Arial" charset="0"/>
              </a:rPr>
              <a:t>3D is not necessary (most of the time)</a:t>
            </a:r>
            <a:endParaRPr lang="en-US" sz="4400" dirty="0">
              <a:latin typeface="Swis721 Md BT" pitchFamily="34" charset="0"/>
              <a:cs typeface="Arial Bold" charset="0"/>
              <a:sym typeface="Arial" charset="0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1591780" y="4278298"/>
            <a:ext cx="7132120" cy="936104"/>
          </a:xfrm>
          <a:prstGeom prst="rect">
            <a:avLst/>
          </a:prstGeom>
          <a:solidFill>
            <a:srgbClr val="0070C0"/>
          </a:solidFill>
          <a:ln>
            <a:noFill/>
          </a:ln>
          <a:extLst/>
        </p:spPr>
        <p:txBody>
          <a:bodyPr vert="horz" wrap="square" lIns="130064" tIns="65032" rIns="166398" bIns="65032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3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bg1"/>
                </a:solidFill>
                <a:latin typeface="Calibri" pitchFamily="34" charset="0"/>
              </a:defRPr>
            </a:lvl5pPr>
            <a:lvl6pPr marL="650321" algn="ctr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pitchFamily="34" charset="0"/>
              </a:defRPr>
            </a:lvl6pPr>
            <a:lvl7pPr marL="1300643" algn="ctr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pitchFamily="34" charset="0"/>
              </a:defRPr>
            </a:lvl7pPr>
            <a:lvl8pPr marL="1950964" algn="ctr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pitchFamily="34" charset="0"/>
              </a:defRPr>
            </a:lvl8pPr>
            <a:lvl9pPr marL="2601285" algn="ctr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542925" indent="-487363" algn="l" eaLnBrk="1" hangingPunct="1">
              <a:defRPr/>
            </a:pPr>
            <a:r>
              <a:rPr lang="en-US" sz="4400" dirty="0" smtClean="0">
                <a:latin typeface="Swis721 Md BT" pitchFamily="34" charset="0"/>
                <a:cs typeface="Arial Bold" charset="0"/>
                <a:sym typeface="Arial" charset="0"/>
              </a:rPr>
              <a:t>Add date, time (+context)</a:t>
            </a:r>
            <a:endParaRPr lang="en-US" sz="4400" dirty="0">
              <a:latin typeface="Swis721 Md BT" pitchFamily="34" charset="0"/>
              <a:cs typeface="Arial Bold" charset="0"/>
              <a:sym typeface="Arial" charset="0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1591780" y="5406401"/>
            <a:ext cx="8240072" cy="936104"/>
          </a:xfrm>
          <a:prstGeom prst="rect">
            <a:avLst/>
          </a:prstGeom>
          <a:solidFill>
            <a:srgbClr val="0070C0"/>
          </a:solidFill>
          <a:ln>
            <a:noFill/>
          </a:ln>
          <a:extLst/>
        </p:spPr>
        <p:txBody>
          <a:bodyPr vert="horz" wrap="square" lIns="130064" tIns="65032" rIns="166398" bIns="65032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3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bg1"/>
                </a:solidFill>
                <a:latin typeface="Calibri" pitchFamily="34" charset="0"/>
              </a:defRPr>
            </a:lvl5pPr>
            <a:lvl6pPr marL="650321" algn="ctr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pitchFamily="34" charset="0"/>
              </a:defRPr>
            </a:lvl6pPr>
            <a:lvl7pPr marL="1300643" algn="ctr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pitchFamily="34" charset="0"/>
              </a:defRPr>
            </a:lvl7pPr>
            <a:lvl8pPr marL="1950964" algn="ctr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pitchFamily="34" charset="0"/>
              </a:defRPr>
            </a:lvl8pPr>
            <a:lvl9pPr marL="2601285" algn="ctr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542925" indent="-487363" algn="l" eaLnBrk="1" hangingPunct="1">
              <a:defRPr/>
            </a:pPr>
            <a:r>
              <a:rPr lang="en-US" sz="4400" dirty="0" smtClean="0">
                <a:latin typeface="Swis721 Md BT" pitchFamily="34" charset="0"/>
                <a:cs typeface="Arial Bold" charset="0"/>
                <a:sym typeface="Arial" charset="0"/>
              </a:rPr>
              <a:t>Sketch with </a:t>
            </a:r>
            <a:r>
              <a:rPr lang="en-US" sz="4400" dirty="0">
                <a:latin typeface="Swis721 Md BT" pitchFamily="34" charset="0"/>
                <a:cs typeface="Arial Bold" charset="0"/>
                <a:sym typeface="Arial" charset="0"/>
              </a:rPr>
              <a:t>f</a:t>
            </a:r>
            <a:r>
              <a:rPr lang="en-US" sz="4400" dirty="0" smtClean="0">
                <a:latin typeface="Swis721 Md BT" pitchFamily="34" charset="0"/>
                <a:cs typeface="Arial Bold" charset="0"/>
                <a:sym typeface="Arial" charset="0"/>
              </a:rPr>
              <a:t>ast, long strokes</a:t>
            </a:r>
            <a:endParaRPr lang="en-US" sz="4400" dirty="0">
              <a:latin typeface="Swis721 Md BT" pitchFamily="34" charset="0"/>
              <a:cs typeface="Arial Bold" charset="0"/>
              <a:sym typeface="Arial" charset="0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1591780" y="6534504"/>
            <a:ext cx="5666208" cy="936104"/>
          </a:xfrm>
          <a:prstGeom prst="rect">
            <a:avLst/>
          </a:prstGeom>
          <a:solidFill>
            <a:srgbClr val="0070C0"/>
          </a:solidFill>
          <a:ln>
            <a:noFill/>
          </a:ln>
          <a:extLst/>
        </p:spPr>
        <p:txBody>
          <a:bodyPr vert="horz" wrap="square" lIns="130064" tIns="65032" rIns="166398" bIns="65032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3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bg1"/>
                </a:solidFill>
                <a:latin typeface="Calibri" pitchFamily="34" charset="0"/>
              </a:defRPr>
            </a:lvl5pPr>
            <a:lvl6pPr marL="650321" algn="ctr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pitchFamily="34" charset="0"/>
              </a:defRPr>
            </a:lvl6pPr>
            <a:lvl7pPr marL="1300643" algn="ctr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pitchFamily="34" charset="0"/>
              </a:defRPr>
            </a:lvl7pPr>
            <a:lvl8pPr marL="1950964" algn="ctr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pitchFamily="34" charset="0"/>
              </a:defRPr>
            </a:lvl8pPr>
            <a:lvl9pPr marL="2601285" algn="ctr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542925" indent="-487363" algn="l" eaLnBrk="1" hangingPunct="1">
              <a:defRPr/>
            </a:pPr>
            <a:r>
              <a:rPr lang="en-US" sz="4400" dirty="0" smtClean="0">
                <a:latin typeface="Swis721 Md BT" pitchFamily="34" charset="0"/>
                <a:cs typeface="Arial Bold" charset="0"/>
                <a:sym typeface="Arial" charset="0"/>
              </a:rPr>
              <a:t>Keep your mistakes</a:t>
            </a:r>
            <a:endParaRPr lang="en-US" sz="4400" dirty="0">
              <a:latin typeface="Swis721 Md BT" pitchFamily="34" charset="0"/>
              <a:cs typeface="Arial Bold" charset="0"/>
              <a:sym typeface="Arial" charset="0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1591780" y="7662608"/>
            <a:ext cx="5863808" cy="936104"/>
          </a:xfrm>
          <a:prstGeom prst="rect">
            <a:avLst/>
          </a:prstGeom>
          <a:solidFill>
            <a:srgbClr val="0070C0"/>
          </a:solidFill>
          <a:ln>
            <a:noFill/>
          </a:ln>
          <a:extLst/>
        </p:spPr>
        <p:txBody>
          <a:bodyPr vert="horz" wrap="square" lIns="130064" tIns="65032" rIns="166398" bIns="65032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3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300">
                <a:solidFill>
                  <a:schemeClr val="bg1"/>
                </a:solidFill>
                <a:latin typeface="Calibri" pitchFamily="34" charset="0"/>
              </a:defRPr>
            </a:lvl5pPr>
            <a:lvl6pPr marL="650321" algn="ctr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pitchFamily="34" charset="0"/>
              </a:defRPr>
            </a:lvl6pPr>
            <a:lvl7pPr marL="1300643" algn="ctr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pitchFamily="34" charset="0"/>
              </a:defRPr>
            </a:lvl7pPr>
            <a:lvl8pPr marL="1950964" algn="ctr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pitchFamily="34" charset="0"/>
              </a:defRPr>
            </a:lvl8pPr>
            <a:lvl9pPr marL="2601285" algn="ctr" rtl="0" fontAlgn="base">
              <a:spcBef>
                <a:spcPct val="0"/>
              </a:spcBef>
              <a:spcAft>
                <a:spcPct val="0"/>
              </a:spcAft>
              <a:defRPr sz="6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542925" indent="-487363" algn="l" eaLnBrk="1" hangingPunct="1">
              <a:defRPr/>
            </a:pPr>
            <a:r>
              <a:rPr lang="en-US" sz="4400" dirty="0" smtClean="0">
                <a:latin typeface="Swis721 Md BT" pitchFamily="34" charset="0"/>
                <a:cs typeface="Arial Bold" charset="0"/>
                <a:sym typeface="Arial" charset="0"/>
              </a:rPr>
              <a:t>Analog before digital</a:t>
            </a:r>
            <a:endParaRPr lang="en-US" sz="4400" dirty="0">
              <a:latin typeface="Swis721 Md BT" pitchFamily="34" charset="0"/>
              <a:cs typeface="Arial Bold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50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48435</TotalTime>
  <Words>1117</Words>
  <Application>Microsoft Office PowerPoint</Application>
  <PresentationFormat>Custom</PresentationFormat>
  <Paragraphs>380</Paragraphs>
  <Slides>197</Slides>
  <Notes>158</Notes>
  <HiddenSlides>8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197</vt:i4>
      </vt:variant>
    </vt:vector>
  </HeadingPairs>
  <TitlesOfParts>
    <vt:vector size="212" baseType="lpstr">
      <vt:lpstr>Arial</vt:lpstr>
      <vt:lpstr>Buxton Sketch</vt:lpstr>
      <vt:lpstr>Frutiger LT 45 Light</vt:lpstr>
      <vt:lpstr>ヒラギノ角ゴ ProN W3</vt:lpstr>
      <vt:lpstr>Wingdings</vt:lpstr>
      <vt:lpstr>Arial Bold</vt:lpstr>
      <vt:lpstr>Swis721 Md BT</vt:lpstr>
      <vt:lpstr>ＭＳ Ｐゴシック</vt:lpstr>
      <vt:lpstr>Calibri</vt:lpstr>
      <vt:lpstr>Goudita Sans SF</vt:lpstr>
      <vt:lpstr>Swis721 Hv BT</vt:lpstr>
      <vt:lpstr>Goudita Sans Light SF</vt:lpstr>
      <vt:lpstr>ヒラギノ角ゴ ProN W6</vt:lpstr>
      <vt:lpstr>Swis721 Th BT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Sketches do not have to be pretty, beautiful, or even immediately understandable by others. However, you should be able to explain your sketches and ideas when anyone asks about them.</vt:lpstr>
      <vt:lpstr>Getting Started: Sketching Vocabulary</vt:lpstr>
      <vt:lpstr>PowerPoint Presentation</vt:lpstr>
      <vt:lpstr>PowerPoint Presentation</vt:lpstr>
      <vt:lpstr>Getting Started: Some Best Practices</vt:lpstr>
      <vt:lpstr>Technique: Reduce to essentials</vt:lpstr>
      <vt:lpstr>PowerPoint Presentation</vt:lpstr>
      <vt:lpstr>Technique: 10 plus 10</vt:lpstr>
      <vt:lpstr>Technique: 10 plus 10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Sketching Shortcuts: Photo Tracing</vt:lpstr>
      <vt:lpstr>Sketching Shortcuts: Photo Tracing</vt:lpstr>
      <vt:lpstr>PowerPoint Presentation</vt:lpstr>
      <vt:lpstr>PowerPoint Presentation</vt:lpstr>
      <vt:lpstr>PowerPoint Presentation</vt:lpstr>
      <vt:lpstr>Sketching Shortcuts: Templates</vt:lpstr>
      <vt:lpstr>Sketching Shortcuts: Templates</vt:lpstr>
      <vt:lpstr>Sketching Shortcuts: Templates</vt:lpstr>
      <vt:lpstr>Sketching Shortcuts: Templates</vt:lpstr>
      <vt:lpstr>Sketching Shortcuts: Hybrid Sketches</vt:lpstr>
      <vt:lpstr>Sketching Shortcuts: Hybrid Sketches</vt:lpstr>
      <vt:lpstr>PowerPoint Presentation</vt:lpstr>
      <vt:lpstr>Visual Narrative: Storyboards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Nicolai Marquardt</dc:creator>
  <cp:lastModifiedBy>Nicolai Marquardt</cp:lastModifiedBy>
  <cp:revision>1850</cp:revision>
  <dcterms:created xsi:type="dcterms:W3CDTF">2008-07-18T14:58:29Z</dcterms:created>
  <dcterms:modified xsi:type="dcterms:W3CDTF">2012-08-30T18:52:46Z</dcterms:modified>
</cp:coreProperties>
</file>